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0" r:id="rId5"/>
    <p:sldId id="272" r:id="rId6"/>
    <p:sldId id="269" r:id="rId7"/>
    <p:sldId id="267" r:id="rId8"/>
    <p:sldId id="273" r:id="rId9"/>
    <p:sldId id="268" r:id="rId10"/>
  </p:sldIdLst>
  <p:sldSz cx="6858000" cy="9906000" type="A4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FFFF"/>
    <a:srgbClr val="B4C7E7"/>
    <a:srgbClr val="767171"/>
    <a:srgbClr val="BAB7B7"/>
    <a:srgbClr val="FF5050"/>
    <a:srgbClr val="F7DC79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2"/>
  </p:normalViewPr>
  <p:slideViewPr>
    <p:cSldViewPr snapToGrid="0" snapToObjects="1">
      <p:cViewPr>
        <p:scale>
          <a:sx n="100" d="100"/>
          <a:sy n="100" d="100"/>
        </p:scale>
        <p:origin x="1218" y="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6" d="100"/>
          <a:sy n="106" d="100"/>
        </p:scale>
        <p:origin x="457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E304A68-E9B2-5355-6668-A6E7C96783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3F306A-7323-3DC3-94AD-7E91023359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09634-A093-431A-948E-F87468AAE118}" type="datetime1">
              <a:rPr lang="es-ES" smtClean="0"/>
              <a:t>12/02/2026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05A4A3-1DCF-60DF-4B36-63B243678C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5F9016-5199-4287-E845-686EFBA53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CA392-80F7-4D62-BE39-8713F27B65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555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A1E0A43-9706-4D3F-8453-25C2E654392C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43000"/>
            <a:ext cx="2133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0C2C40-CB1C-4820-9151-EC51EC2E7E0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A050-1F8C-34B8-3684-2084E486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0A934C-E8F3-2813-BFE7-83113A2D2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D613C7-61CD-2F0D-20A4-BCB2DEF88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BC512A-91A8-B3FB-A33E-84228C91B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0C2C40-CB1C-4820-9151-EC51EC2E7E0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71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D4801-1DCA-93DB-B967-D7B1F28C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79B83E8-F31A-00FD-A593-9EB62F7F2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4C96E0-5974-8B0B-4655-A10987C52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093E3-B318-E41F-9EB4-C56C1EC59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0C2C40-CB1C-4820-9151-EC51EC2E7E0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26" y="3588679"/>
            <a:ext cx="4248515" cy="307747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363" b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pic>
        <p:nvPicPr>
          <p:cNvPr id="8" name="Imagen 7" descr="Interfaz gráfica de usuario&#10;&#10;Descripción generada automáticamente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758" y="200517"/>
            <a:ext cx="1332740" cy="12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527403"/>
            <a:ext cx="5915025" cy="191470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703728-A6C5-4424-9866-65EF89726E67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  <a:prstGeom prst="rect">
            <a:avLst/>
          </a:prstGeo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6C516-D5CF-4CAF-AE22-E4B526AF112E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031" y="2109611"/>
            <a:ext cx="2996946" cy="574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138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138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138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138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13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Quinto nivel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3466" y="8961265"/>
            <a:ext cx="184308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2A93127-4587-48B6-9C3B-B81C481075E8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14614" y="8961265"/>
            <a:ext cx="16287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09208" y="8961265"/>
            <a:ext cx="184308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300038" y="1595967"/>
            <a:ext cx="6254496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31" y="621991"/>
            <a:ext cx="5145172" cy="92456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75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3460" y="3698240"/>
            <a:ext cx="5313236" cy="574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9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9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9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9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300038" y="1595967"/>
            <a:ext cx="6254496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31" y="621991"/>
            <a:ext cx="5145172" cy="92456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75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527403"/>
            <a:ext cx="5915025" cy="191470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9" y="2637014"/>
            <a:ext cx="2914651" cy="6285266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4" y="2637014"/>
            <a:ext cx="2914651" cy="6285266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E815AE-E572-4170-B267-53E552A376AA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527403"/>
            <a:ext cx="5915025" cy="191470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3" y="2428348"/>
            <a:ext cx="2901255" cy="1190095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1950" b="1"/>
            </a:lvl1pPr>
            <a:lvl2pPr marL="371472" indent="0">
              <a:buNone/>
              <a:defRPr sz="1625" b="1"/>
            </a:lvl2pPr>
            <a:lvl3pPr marL="742943" indent="0">
              <a:buNone/>
              <a:defRPr sz="1463" b="1"/>
            </a:lvl3pPr>
            <a:lvl4pPr marL="1114414" indent="0">
              <a:buNone/>
              <a:defRPr sz="1300" b="1"/>
            </a:lvl4pPr>
            <a:lvl5pPr marL="1485886" indent="0">
              <a:buNone/>
              <a:defRPr sz="1300" b="1"/>
            </a:lvl5pPr>
            <a:lvl6pPr marL="1857357" indent="0">
              <a:buNone/>
              <a:defRPr sz="1300" b="1"/>
            </a:lvl6pPr>
            <a:lvl7pPr marL="2228829" indent="0">
              <a:buNone/>
              <a:defRPr sz="1300" b="1"/>
            </a:lvl7pPr>
            <a:lvl8pPr marL="2600301" indent="0">
              <a:buNone/>
              <a:defRPr sz="1300" b="1"/>
            </a:lvl8pPr>
            <a:lvl9pPr marL="2971772" indent="0">
              <a:buNone/>
              <a:defRPr sz="13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3" y="3618442"/>
            <a:ext cx="2901255" cy="5322183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1950" b="1"/>
            </a:lvl1pPr>
            <a:lvl2pPr marL="371472" indent="0">
              <a:buNone/>
              <a:defRPr sz="1625" b="1"/>
            </a:lvl2pPr>
            <a:lvl3pPr marL="742943" indent="0">
              <a:buNone/>
              <a:defRPr sz="1463" b="1"/>
            </a:lvl3pPr>
            <a:lvl4pPr marL="1114414" indent="0">
              <a:buNone/>
              <a:defRPr sz="1300" b="1"/>
            </a:lvl4pPr>
            <a:lvl5pPr marL="1485886" indent="0">
              <a:buNone/>
              <a:defRPr sz="1300" b="1"/>
            </a:lvl5pPr>
            <a:lvl6pPr marL="1857357" indent="0">
              <a:buNone/>
              <a:defRPr sz="1300" b="1"/>
            </a:lvl6pPr>
            <a:lvl7pPr marL="2228829" indent="0">
              <a:buNone/>
              <a:defRPr sz="1300" b="1"/>
            </a:lvl7pPr>
            <a:lvl8pPr marL="2600301" indent="0">
              <a:buNone/>
              <a:defRPr sz="1300" b="1"/>
            </a:lvl8pPr>
            <a:lvl9pPr marL="2971772" indent="0">
              <a:buNone/>
              <a:defRPr sz="13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3618442"/>
            <a:ext cx="2915543" cy="5322183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A67B82-6E36-435A-B7BE-8C7373BA8298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527403"/>
            <a:ext cx="5915025" cy="191470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37CEBA-0633-4177-A8BA-CB713BE5625F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9D256-52AF-470A-B80B-8B0AC9C798A4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3" y="660400"/>
            <a:ext cx="2211883" cy="2311400"/>
          </a:xfrm>
          <a:prstGeom prst="rect">
            <a:avLst/>
          </a:prstGeom>
        </p:spPr>
        <p:txBody>
          <a:bodyPr rtlCol="0" anchor="b"/>
          <a:lstStyle>
            <a:lvl1pPr>
              <a:defRPr sz="2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5" y="1426283"/>
            <a:ext cx="3471863" cy="7039680"/>
          </a:xfrm>
          <a:prstGeom prst="rect">
            <a:avLst/>
          </a:prstGeom>
        </p:spPr>
        <p:txBody>
          <a:bodyPr rtlCol="0"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3" y="2971802"/>
            <a:ext cx="2211883" cy="550562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300"/>
            </a:lvl1pPr>
            <a:lvl2pPr marL="371472" indent="0">
              <a:buNone/>
              <a:defRPr sz="1138"/>
            </a:lvl2pPr>
            <a:lvl3pPr marL="742943" indent="0">
              <a:buNone/>
              <a:defRPr sz="975"/>
            </a:lvl3pPr>
            <a:lvl4pPr marL="1114414" indent="0">
              <a:buNone/>
              <a:defRPr sz="813"/>
            </a:lvl4pPr>
            <a:lvl5pPr marL="1485886" indent="0">
              <a:buNone/>
              <a:defRPr sz="813"/>
            </a:lvl5pPr>
            <a:lvl6pPr marL="1857357" indent="0">
              <a:buNone/>
              <a:defRPr sz="813"/>
            </a:lvl6pPr>
            <a:lvl7pPr marL="2228829" indent="0">
              <a:buNone/>
              <a:defRPr sz="813"/>
            </a:lvl7pPr>
            <a:lvl8pPr marL="2600301" indent="0">
              <a:buNone/>
              <a:defRPr sz="813"/>
            </a:lvl8pPr>
            <a:lvl9pPr marL="2971772" indent="0">
              <a:buNone/>
              <a:defRPr sz="813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F1EC79-5BB4-4E26-B63D-FF375076DDFC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3" y="660400"/>
            <a:ext cx="2211883" cy="2311400"/>
          </a:xfrm>
          <a:prstGeom prst="rect">
            <a:avLst/>
          </a:prstGeom>
        </p:spPr>
        <p:txBody>
          <a:bodyPr rtlCol="0" anchor="b"/>
          <a:lstStyle>
            <a:lvl1pPr>
              <a:defRPr sz="2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5" y="1426283"/>
            <a:ext cx="3471863" cy="703968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600"/>
            </a:lvl1pPr>
            <a:lvl2pPr marL="371472" indent="0">
              <a:buNone/>
              <a:defRPr sz="2275"/>
            </a:lvl2pPr>
            <a:lvl3pPr marL="742943" indent="0">
              <a:buNone/>
              <a:defRPr sz="1950"/>
            </a:lvl3pPr>
            <a:lvl4pPr marL="1114414" indent="0">
              <a:buNone/>
              <a:defRPr sz="1625"/>
            </a:lvl4pPr>
            <a:lvl5pPr marL="1485886" indent="0">
              <a:buNone/>
              <a:defRPr sz="1625"/>
            </a:lvl5pPr>
            <a:lvl6pPr marL="1857357" indent="0">
              <a:buNone/>
              <a:defRPr sz="1625"/>
            </a:lvl6pPr>
            <a:lvl7pPr marL="2228829" indent="0">
              <a:buNone/>
              <a:defRPr sz="1625"/>
            </a:lvl7pPr>
            <a:lvl8pPr marL="2600301" indent="0">
              <a:buNone/>
              <a:defRPr sz="1625"/>
            </a:lvl8pPr>
            <a:lvl9pPr marL="2971772" indent="0">
              <a:buNone/>
              <a:defRPr sz="1625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3" y="2971802"/>
            <a:ext cx="2211883" cy="550562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300"/>
            </a:lvl1pPr>
            <a:lvl2pPr marL="371472" indent="0">
              <a:buNone/>
              <a:defRPr sz="1138"/>
            </a:lvl2pPr>
            <a:lvl3pPr marL="742943" indent="0">
              <a:buNone/>
              <a:defRPr sz="975"/>
            </a:lvl3pPr>
            <a:lvl4pPr marL="1114414" indent="0">
              <a:buNone/>
              <a:defRPr sz="813"/>
            </a:lvl4pPr>
            <a:lvl5pPr marL="1485886" indent="0">
              <a:buNone/>
              <a:defRPr sz="813"/>
            </a:lvl5pPr>
            <a:lvl6pPr marL="1857357" indent="0">
              <a:buNone/>
              <a:defRPr sz="813"/>
            </a:lvl6pPr>
            <a:lvl7pPr marL="2228829" indent="0">
              <a:buNone/>
              <a:defRPr sz="813"/>
            </a:lvl7pPr>
            <a:lvl8pPr marL="2600301" indent="0">
              <a:buNone/>
              <a:defRPr sz="813"/>
            </a:lvl8pPr>
            <a:lvl9pPr marL="2971772" indent="0">
              <a:buNone/>
              <a:defRPr sz="813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D1E5F-5C61-4946-A757-4FF6F4F50ECD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527403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9" y="9181397"/>
            <a:ext cx="154305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3FEF73F-BE35-4BEE-8FA5-52ADBD451481}" type="datetime1">
              <a:rPr lang="es-ES" noProof="0" smtClean="0"/>
              <a:t>12/02/2026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4" y="9181397"/>
            <a:ext cx="154305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F44216D-285E-4743-ADC0-F517FFC7669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742943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6" indent="-185736" algn="l" defTabSz="742943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07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79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50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21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093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65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36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07" indent="-185736" algn="l" defTabSz="74294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2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43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14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86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57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9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01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772" algn="l" defTabSz="74294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FB11CB-56B7-74DA-8910-3BB09B43A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7" y="1632379"/>
            <a:ext cx="6087806" cy="3320621"/>
          </a:xfrm>
          <a:prstGeom prst="rect">
            <a:avLst/>
          </a:prstGeom>
        </p:spPr>
      </p:pic>
      <p:sp>
        <p:nvSpPr>
          <p:cNvPr id="6" name="Rectángulo 5" descr="forma ovalada">
            <a:extLst>
              <a:ext uri="{FF2B5EF4-FFF2-40B4-BE49-F238E27FC236}">
                <a16:creationId xmlns:a16="http://schemas.microsoft.com/office/drawing/2014/main" id="{B05A78D3-2040-859A-F3A8-DCE4EA1BA3A6}"/>
              </a:ext>
            </a:extLst>
          </p:cNvPr>
          <p:cNvSpPr>
            <a:spLocks noChangeAspect="1"/>
          </p:cNvSpPr>
          <p:nvPr/>
        </p:nvSpPr>
        <p:spPr>
          <a:xfrm>
            <a:off x="385097" y="5556156"/>
            <a:ext cx="2032004" cy="271746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DE2761-4FC8-7E12-9386-2DBF3D7FA59A}"/>
              </a:ext>
            </a:extLst>
          </p:cNvPr>
          <p:cNvSpPr txBox="1"/>
          <p:nvPr/>
        </p:nvSpPr>
        <p:spPr>
          <a:xfrm>
            <a:off x="385099" y="5596958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central_data_t</a:t>
            </a:r>
            <a:endParaRPr lang="es-ES" sz="1200" b="1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D7D2068-BAC2-291F-A65F-3A29179C690C}"/>
              </a:ext>
            </a:extLst>
          </p:cNvPr>
          <p:cNvGrpSpPr/>
          <p:nvPr/>
        </p:nvGrpSpPr>
        <p:grpSpPr>
          <a:xfrm>
            <a:off x="742759" y="5877636"/>
            <a:ext cx="1196550" cy="272735"/>
            <a:chOff x="2309861" y="3971403"/>
            <a:chExt cx="2332371" cy="339278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3D5AC30-8EEB-4244-8334-8F62BA42A2CE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59CB89F-35A9-DE5B-D868-E2F4513DE0A9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origen</a:t>
              </a:r>
              <a:endParaRPr lang="es-ES" sz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E4CBD0E-F098-CEBA-4D00-65092E6D117E}"/>
              </a:ext>
            </a:extLst>
          </p:cNvPr>
          <p:cNvGrpSpPr/>
          <p:nvPr/>
        </p:nvGrpSpPr>
        <p:grpSpPr>
          <a:xfrm>
            <a:off x="961562" y="6185825"/>
            <a:ext cx="979804" cy="214410"/>
            <a:chOff x="1923431" y="3918770"/>
            <a:chExt cx="3106656" cy="46602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D6236-818C-15C3-F067-3552FCAED533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27136EE-7CA4-E560-A64B-66E39110DCA7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altura</a:t>
              </a:r>
              <a:endParaRPr lang="es-ES" sz="1050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AF2A41C-3A58-759E-5CD1-1CE9A113A2A0}"/>
              </a:ext>
            </a:extLst>
          </p:cNvPr>
          <p:cNvGrpSpPr/>
          <p:nvPr/>
        </p:nvGrpSpPr>
        <p:grpSpPr>
          <a:xfrm>
            <a:off x="961562" y="6432967"/>
            <a:ext cx="979806" cy="214410"/>
            <a:chOff x="1923431" y="3918770"/>
            <a:chExt cx="3106656" cy="466021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68A0EB6-1952-9BA4-1C92-F56E884E82C5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65CEAE4-7483-6106-0C12-F71B06B2C0A0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peso_ raw1</a:t>
              </a:r>
              <a:endParaRPr lang="es-ES" sz="1050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B9174D1-E56E-70D4-C668-1DD5F824B6B5}"/>
              </a:ext>
            </a:extLst>
          </p:cNvPr>
          <p:cNvGrpSpPr/>
          <p:nvPr/>
        </p:nvGrpSpPr>
        <p:grpSpPr>
          <a:xfrm>
            <a:off x="961560" y="6680109"/>
            <a:ext cx="979804" cy="214410"/>
            <a:chOff x="1923431" y="3918770"/>
            <a:chExt cx="3106656" cy="466021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FDB6521-31CC-11F4-D538-CF7B22750FBF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3388925-772C-71B4-6CC5-E7C104AE5768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peso_raw2</a:t>
              </a:r>
              <a:endParaRPr lang="es-ES" sz="1050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F7C5734-6894-B9F3-0243-18AD6154F8AB}"/>
              </a:ext>
            </a:extLst>
          </p:cNvPr>
          <p:cNvGrpSpPr/>
          <p:nvPr/>
        </p:nvGrpSpPr>
        <p:grpSpPr>
          <a:xfrm>
            <a:off x="961560" y="6927251"/>
            <a:ext cx="979806" cy="214410"/>
            <a:chOff x="1923431" y="3918770"/>
            <a:chExt cx="3106656" cy="466021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8CC81E0-D39E-870B-9728-8E3AA567E51E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A02A54-BFFD-066C-E7CB-893470BF755F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peso_total</a:t>
              </a:r>
              <a:endParaRPr lang="es-ES" sz="1050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E067B8B-38AF-2A0F-FD50-D5AB8932EE06}"/>
              </a:ext>
            </a:extLst>
          </p:cNvPr>
          <p:cNvGrpSpPr/>
          <p:nvPr/>
        </p:nvGrpSpPr>
        <p:grpSpPr>
          <a:xfrm>
            <a:off x="961557" y="7173017"/>
            <a:ext cx="979806" cy="214410"/>
            <a:chOff x="1923431" y="3918770"/>
            <a:chExt cx="3106656" cy="466021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0E69F98-180A-51E4-C34B-341CC2F5A0D7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4F27731-2F04-3EFF-8B66-6C576247B8A3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hall_on_off</a:t>
              </a:r>
              <a:endParaRPr lang="es-ES" sz="1050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60EC361-8FB7-1160-350D-AE8EF0445C69}"/>
              </a:ext>
            </a:extLst>
          </p:cNvPr>
          <p:cNvGrpSpPr/>
          <p:nvPr/>
        </p:nvGrpSpPr>
        <p:grpSpPr>
          <a:xfrm>
            <a:off x="961555" y="7420159"/>
            <a:ext cx="979804" cy="214410"/>
            <a:chOff x="1923431" y="3918770"/>
            <a:chExt cx="3106656" cy="466021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FB991876-014E-DF50-FC0E-6053A35DDD32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5DCB76F-44F4-5423-B0B4-7B728E915F3E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freno_on_off</a:t>
              </a:r>
              <a:endParaRPr lang="es-ES" sz="1050" dirty="0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8FBB905-BA4C-B21F-6789-4A6437C90319}"/>
              </a:ext>
            </a:extLst>
          </p:cNvPr>
          <p:cNvGrpSpPr/>
          <p:nvPr/>
        </p:nvGrpSpPr>
        <p:grpSpPr>
          <a:xfrm>
            <a:off x="961555" y="7667301"/>
            <a:ext cx="979806" cy="214410"/>
            <a:chOff x="1923431" y="3918770"/>
            <a:chExt cx="3106656" cy="466021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C31B0B6A-71FA-24D6-3246-A6283C0B704A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8C2B10CE-C70E-EFFC-D637-EDDEF6826E75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button_event</a:t>
              </a:r>
              <a:endParaRPr lang="es-ES" sz="1050" dirty="0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726DE65D-E8B9-831F-A956-67F569A9365F}"/>
              </a:ext>
            </a:extLst>
          </p:cNvPr>
          <p:cNvGrpSpPr/>
          <p:nvPr/>
        </p:nvGrpSpPr>
        <p:grpSpPr>
          <a:xfrm>
            <a:off x="961552" y="7913067"/>
            <a:ext cx="979806" cy="214410"/>
            <a:chOff x="1923431" y="3918770"/>
            <a:chExt cx="3106656" cy="466021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E6DAAE7F-E7AF-EFB4-0177-4403D8CB1CF5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6C39232D-0C0C-21F5-40CB-3D86ED7A5EE7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request_id</a:t>
              </a:r>
              <a:endParaRPr lang="es-ES" sz="1050" dirty="0"/>
            </a:p>
          </p:txBody>
        </p:sp>
      </p:grpSp>
      <p:sp>
        <p:nvSpPr>
          <p:cNvPr id="49" name="Rectángulo 48" descr="forma ovalada">
            <a:extLst>
              <a:ext uri="{FF2B5EF4-FFF2-40B4-BE49-F238E27FC236}">
                <a16:creationId xmlns:a16="http://schemas.microsoft.com/office/drawing/2014/main" id="{6805509A-2FC1-801C-FD3A-A8AE3F15E391}"/>
              </a:ext>
            </a:extLst>
          </p:cNvPr>
          <p:cNvSpPr>
            <a:spLocks noChangeAspect="1"/>
          </p:cNvSpPr>
          <p:nvPr/>
        </p:nvSpPr>
        <p:spPr>
          <a:xfrm>
            <a:off x="4441880" y="5556157"/>
            <a:ext cx="2032004" cy="1585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FF6B3C0-8212-8902-337F-4706B3F9B048}"/>
              </a:ext>
            </a:extLst>
          </p:cNvPr>
          <p:cNvSpPr txBox="1"/>
          <p:nvPr/>
        </p:nvSpPr>
        <p:spPr>
          <a:xfrm>
            <a:off x="4441882" y="5596958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display_t</a:t>
            </a:r>
            <a:endParaRPr lang="es-ES" sz="1200" b="1" dirty="0"/>
          </a:p>
        </p:txBody>
      </p:sp>
      <p:sp>
        <p:nvSpPr>
          <p:cNvPr id="78" name="Rectángulo 77" descr="forma ovalada">
            <a:extLst>
              <a:ext uri="{FF2B5EF4-FFF2-40B4-BE49-F238E27FC236}">
                <a16:creationId xmlns:a16="http://schemas.microsoft.com/office/drawing/2014/main" id="{ACDE46F1-4385-63FE-ABA1-E78234D498A2}"/>
              </a:ext>
            </a:extLst>
          </p:cNvPr>
          <p:cNvSpPr>
            <a:spLocks noChangeAspect="1"/>
          </p:cNvSpPr>
          <p:nvPr/>
        </p:nvSpPr>
        <p:spPr>
          <a:xfrm>
            <a:off x="4888362" y="6011942"/>
            <a:ext cx="1214122" cy="42102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90C7098B-5706-7D49-C403-4231E50CD5D4}"/>
              </a:ext>
            </a:extLst>
          </p:cNvPr>
          <p:cNvGrpSpPr/>
          <p:nvPr/>
        </p:nvGrpSpPr>
        <p:grpSpPr>
          <a:xfrm>
            <a:off x="5023757" y="6080052"/>
            <a:ext cx="960904" cy="272735"/>
            <a:chOff x="2309861" y="3971403"/>
            <a:chExt cx="2332371" cy="33927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62E7EB40-A309-02A8-6903-67602CD35E79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63C38D22-4951-FE28-3D75-7D82BF71C422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data</a:t>
              </a:r>
              <a:endParaRPr lang="es-ES" sz="1200" dirty="0"/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D5651608-78DD-DBE7-75B6-D73EC1F47865}"/>
              </a:ext>
            </a:extLst>
          </p:cNvPr>
          <p:cNvGrpSpPr/>
          <p:nvPr/>
        </p:nvGrpSpPr>
        <p:grpSpPr>
          <a:xfrm>
            <a:off x="4905346" y="6479439"/>
            <a:ext cx="1197138" cy="214410"/>
            <a:chOff x="1923431" y="3918770"/>
            <a:chExt cx="3106656" cy="466021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4313AC20-F859-5A32-FD84-1A56D7EAFB74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C626B44F-2F4A-200B-6E59-622401916C79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 err="1">
                  <a:latin typeface="Roboto" pitchFamily="2" charset="0"/>
                  <a:ea typeface="Roboto" pitchFamily="2" charset="0"/>
                </a:rPr>
                <a:t>contians_data</a:t>
              </a:r>
              <a:endParaRPr lang="es-ES" sz="1050" dirty="0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5C5117CA-7036-4544-2D2A-EA80C1742516}"/>
              </a:ext>
            </a:extLst>
          </p:cNvPr>
          <p:cNvGrpSpPr/>
          <p:nvPr/>
        </p:nvGrpSpPr>
        <p:grpSpPr>
          <a:xfrm>
            <a:off x="4905346" y="6740321"/>
            <a:ext cx="1197138" cy="214410"/>
            <a:chOff x="1923431" y="3918770"/>
            <a:chExt cx="3106656" cy="466021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CFD3B56E-0913-DC23-88CD-6E8440027CDF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A4200A14-242D-06E8-8B86-44AD7683F61A}"/>
                </a:ext>
              </a:extLst>
            </p:cNvPr>
            <p:cNvSpPr txBox="1"/>
            <p:nvPr/>
          </p:nvSpPr>
          <p:spPr>
            <a:xfrm>
              <a:off x="1923431" y="3918770"/>
              <a:ext cx="3106654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pantalla</a:t>
              </a:r>
              <a:endParaRPr lang="es-ES" sz="1050" dirty="0"/>
            </a:p>
          </p:txBody>
        </p: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D0FC7B8-1215-6FFB-BFDD-81B1DE5F422D}"/>
              </a:ext>
            </a:extLst>
          </p:cNvPr>
          <p:cNvSpPr txBox="1"/>
          <p:nvPr/>
        </p:nvSpPr>
        <p:spPr>
          <a:xfrm>
            <a:off x="2656614" y="5095830"/>
            <a:ext cx="1581848" cy="11995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ES" sz="900" dirty="0"/>
              <a:t>SENSOR_ALTURA</a:t>
            </a:r>
          </a:p>
          <a:p>
            <a:r>
              <a:rPr lang="es-ES" sz="900" dirty="0"/>
              <a:t>SENSOR_HALL</a:t>
            </a:r>
          </a:p>
          <a:p>
            <a:r>
              <a:rPr lang="es-ES" sz="900" dirty="0"/>
              <a:t>SENSOR_BALANZA</a:t>
            </a:r>
          </a:p>
          <a:p>
            <a:r>
              <a:rPr lang="es-ES" sz="900" dirty="0"/>
              <a:t>SENSOR_BALANZA_2</a:t>
            </a:r>
          </a:p>
          <a:p>
            <a:r>
              <a:rPr lang="es-ES" sz="900" dirty="0"/>
              <a:t>SENSOR_FRENO</a:t>
            </a:r>
          </a:p>
          <a:p>
            <a:r>
              <a:rPr lang="es-ES" sz="900" dirty="0"/>
              <a:t>CALCULO_PESO</a:t>
            </a:r>
          </a:p>
          <a:p>
            <a:r>
              <a:rPr lang="es-ES" sz="900" dirty="0"/>
              <a:t>SENSOR_ACELEROMETRO</a:t>
            </a:r>
          </a:p>
          <a:p>
            <a:r>
              <a:rPr lang="es-ES" sz="900" dirty="0"/>
              <a:t>BUTTON_EVENT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012B98B8-9D2E-C6E5-8CF7-F852E5FE88FF}"/>
              </a:ext>
            </a:extLst>
          </p:cNvPr>
          <p:cNvCxnSpPr>
            <a:cxnSpLocks/>
          </p:cNvCxnSpPr>
          <p:nvPr/>
        </p:nvCxnSpPr>
        <p:spPr>
          <a:xfrm flipH="1">
            <a:off x="1978744" y="5735457"/>
            <a:ext cx="718036" cy="25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C28E65D8-40BE-FF46-426E-DF5984A2FD9C}"/>
              </a:ext>
            </a:extLst>
          </p:cNvPr>
          <p:cNvSpPr txBox="1"/>
          <p:nvPr/>
        </p:nvSpPr>
        <p:spPr>
          <a:xfrm>
            <a:off x="2488632" y="6827340"/>
            <a:ext cx="1581848" cy="11995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r"/>
            <a:r>
              <a:rPr lang="es-ES" sz="900" dirty="0"/>
              <a:t>BIENVENIDA</a:t>
            </a:r>
          </a:p>
          <a:p>
            <a:pPr algn="r"/>
            <a:r>
              <a:rPr lang="es-ES" sz="900" dirty="0"/>
              <a:t>TESTS,</a:t>
            </a:r>
          </a:p>
          <a:p>
            <a:pPr algn="r"/>
            <a:r>
              <a:rPr lang="es-ES" sz="900" dirty="0"/>
              <a:t>INICIAL</a:t>
            </a:r>
          </a:p>
          <a:p>
            <a:pPr algn="r"/>
            <a:r>
              <a:rPr lang="es-ES" sz="900" dirty="0"/>
              <a:t>APAGADO</a:t>
            </a:r>
          </a:p>
          <a:p>
            <a:pPr algn="r"/>
            <a:r>
              <a:rPr lang="es-ES" sz="900" dirty="0"/>
              <a:t>ALERTA_BARANDALES</a:t>
            </a:r>
          </a:p>
          <a:p>
            <a:pPr algn="r"/>
            <a:r>
              <a:rPr lang="es-ES" sz="900" dirty="0"/>
              <a:t>BALANZA_RESUMEN</a:t>
            </a:r>
          </a:p>
          <a:p>
            <a:pPr algn="r"/>
            <a:r>
              <a:rPr lang="es-ES" sz="900" dirty="0"/>
              <a:t>PESANDO</a:t>
            </a:r>
          </a:p>
          <a:p>
            <a:pPr algn="r"/>
            <a:r>
              <a:rPr lang="es-ES" sz="900" dirty="0"/>
              <a:t>ERROR_CABECERA</a:t>
            </a:r>
          </a:p>
          <a:p>
            <a:pPr algn="r"/>
            <a:r>
              <a:rPr lang="es-ES" sz="900" dirty="0"/>
              <a:t>AJUSTE_CERO</a:t>
            </a: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3E68A404-E152-D884-1034-F53F5665C46F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4070480" y="6847526"/>
            <a:ext cx="817881" cy="57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4DEB436C-7F90-ACE9-5A47-AB837D2F1910}"/>
              </a:ext>
            </a:extLst>
          </p:cNvPr>
          <p:cNvCxnSpPr>
            <a:cxnSpLocks/>
          </p:cNvCxnSpPr>
          <p:nvPr/>
        </p:nvCxnSpPr>
        <p:spPr>
          <a:xfrm flipH="1">
            <a:off x="5873027" y="6080052"/>
            <a:ext cx="482447" cy="1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9397470-4398-25C4-01E9-6559A68C72AF}"/>
              </a:ext>
            </a:extLst>
          </p:cNvPr>
          <p:cNvSpPr txBox="1"/>
          <p:nvPr/>
        </p:nvSpPr>
        <p:spPr>
          <a:xfrm>
            <a:off x="6292573" y="5935268"/>
            <a:ext cx="565427" cy="2107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ES" sz="900" dirty="0"/>
              <a:t>origen</a:t>
            </a:r>
          </a:p>
        </p:txBody>
      </p:sp>
    </p:spTree>
    <p:extLst>
      <p:ext uri="{BB962C8B-B14F-4D97-AF65-F5344CB8AC3E}">
        <p14:creationId xmlns:p14="http://schemas.microsoft.com/office/powerpoint/2010/main" val="114758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descr="forma ovalada">
            <a:extLst>
              <a:ext uri="{FF2B5EF4-FFF2-40B4-BE49-F238E27FC236}">
                <a16:creationId xmlns:a16="http://schemas.microsoft.com/office/drawing/2014/main" id="{9CC35713-E8B9-712F-8B83-0627FBA1436A}"/>
              </a:ext>
            </a:extLst>
          </p:cNvPr>
          <p:cNvSpPr>
            <a:spLocks noChangeAspect="1"/>
          </p:cNvSpPr>
          <p:nvPr/>
        </p:nvSpPr>
        <p:spPr>
          <a:xfrm>
            <a:off x="895332" y="621861"/>
            <a:ext cx="2032004" cy="1585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CB9A57-0F65-839B-5C5F-7C10254582FD}"/>
              </a:ext>
            </a:extLst>
          </p:cNvPr>
          <p:cNvSpPr txBox="1"/>
          <p:nvPr/>
        </p:nvSpPr>
        <p:spPr>
          <a:xfrm>
            <a:off x="895334" y="662662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display_t</a:t>
            </a:r>
            <a:endParaRPr lang="es-ES" sz="1200" b="1" dirty="0"/>
          </a:p>
        </p:txBody>
      </p:sp>
      <p:sp>
        <p:nvSpPr>
          <p:cNvPr id="5" name="Rectángulo 4" descr="forma ovalada">
            <a:extLst>
              <a:ext uri="{FF2B5EF4-FFF2-40B4-BE49-F238E27FC236}">
                <a16:creationId xmlns:a16="http://schemas.microsoft.com/office/drawing/2014/main" id="{8E399CCE-4C2C-1F6A-C1B3-2EAB339DB4EE}"/>
              </a:ext>
            </a:extLst>
          </p:cNvPr>
          <p:cNvSpPr>
            <a:spLocks noChangeAspect="1"/>
          </p:cNvSpPr>
          <p:nvPr/>
        </p:nvSpPr>
        <p:spPr>
          <a:xfrm>
            <a:off x="1341814" y="1077646"/>
            <a:ext cx="1214122" cy="42102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7BCC483-0D50-AD3D-1E69-475BE2D2460B}"/>
              </a:ext>
            </a:extLst>
          </p:cNvPr>
          <p:cNvGrpSpPr/>
          <p:nvPr/>
        </p:nvGrpSpPr>
        <p:grpSpPr>
          <a:xfrm>
            <a:off x="1477209" y="1145756"/>
            <a:ext cx="960904" cy="272735"/>
            <a:chOff x="2309861" y="3971403"/>
            <a:chExt cx="2332371" cy="339278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F96C792-4F7D-01C1-478A-A6D782D9F94D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6406B50-2D85-54A6-AB2B-D0D0D227F03A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data</a:t>
              </a:r>
              <a:endParaRPr lang="es-ES" sz="1200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F31A9303-D977-64C5-DC13-023F98C38D39}"/>
              </a:ext>
            </a:extLst>
          </p:cNvPr>
          <p:cNvGrpSpPr/>
          <p:nvPr/>
        </p:nvGrpSpPr>
        <p:grpSpPr>
          <a:xfrm>
            <a:off x="1250610" y="1545143"/>
            <a:ext cx="1413514" cy="214410"/>
            <a:chOff x="1642676" y="3918770"/>
            <a:chExt cx="3668167" cy="46602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FE3BD5-6731-E72C-3FC3-AEED60F3B0F5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3787BA4-4BE0-DFAA-5A9E-FE314A120F4E}"/>
                </a:ext>
              </a:extLst>
            </p:cNvPr>
            <p:cNvSpPr txBox="1"/>
            <p:nvPr/>
          </p:nvSpPr>
          <p:spPr>
            <a:xfrm>
              <a:off x="1642676" y="3918770"/>
              <a:ext cx="3668167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900" b="1" dirty="0" err="1">
                  <a:latin typeface="Roboto" pitchFamily="2" charset="0"/>
                  <a:ea typeface="Roboto" pitchFamily="2" charset="0"/>
                </a:rPr>
                <a:t>contians_data</a:t>
              </a:r>
              <a:r>
                <a:rPr lang="es-ES" sz="900" b="1" dirty="0">
                  <a:latin typeface="Roboto" pitchFamily="2" charset="0"/>
                  <a:ea typeface="Roboto" pitchFamily="2" charset="0"/>
                </a:rPr>
                <a:t> = </a:t>
              </a:r>
              <a:r>
                <a:rPr lang="es-ES" sz="90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false</a:t>
              </a:r>
              <a:endParaRPr lang="es-E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AADDAFC-B600-0E9F-9997-C6FAA4AF7BA2}"/>
              </a:ext>
            </a:extLst>
          </p:cNvPr>
          <p:cNvGrpSpPr/>
          <p:nvPr/>
        </p:nvGrpSpPr>
        <p:grpSpPr>
          <a:xfrm>
            <a:off x="1250610" y="1806025"/>
            <a:ext cx="1413514" cy="214410"/>
            <a:chOff x="1642675" y="3918770"/>
            <a:chExt cx="3668166" cy="466021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9272A2C6-9C52-7346-CE67-391F8B6C851B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F3F808E-0E31-CFDC-5A51-98138B6F7684}"/>
                </a:ext>
              </a:extLst>
            </p:cNvPr>
            <p:cNvSpPr txBox="1"/>
            <p:nvPr/>
          </p:nvSpPr>
          <p:spPr>
            <a:xfrm>
              <a:off x="1642675" y="3918770"/>
              <a:ext cx="3668166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pantalla = </a:t>
              </a:r>
              <a:r>
                <a:rPr lang="es-ES" sz="105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INICIAL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18" name="Imagen 117">
            <a:extLst>
              <a:ext uri="{FF2B5EF4-FFF2-40B4-BE49-F238E27FC236}">
                <a16:creationId xmlns:a16="http://schemas.microsoft.com/office/drawing/2014/main" id="{6C3E4124-0896-BEC9-57C3-24612782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38" y="621860"/>
            <a:ext cx="2146594" cy="1585503"/>
          </a:xfrm>
          <a:prstGeom prst="rect">
            <a:avLst/>
          </a:prstGeom>
        </p:spPr>
      </p:pic>
      <p:sp>
        <p:nvSpPr>
          <p:cNvPr id="120" name="Rectángulo 119" descr="forma ovalada">
            <a:extLst>
              <a:ext uri="{FF2B5EF4-FFF2-40B4-BE49-F238E27FC236}">
                <a16:creationId xmlns:a16="http://schemas.microsoft.com/office/drawing/2014/main" id="{C266FFD0-46C2-CAAC-3B79-DC4DB660F7C3}"/>
              </a:ext>
            </a:extLst>
          </p:cNvPr>
          <p:cNvSpPr>
            <a:spLocks noChangeAspect="1"/>
          </p:cNvSpPr>
          <p:nvPr/>
        </p:nvSpPr>
        <p:spPr>
          <a:xfrm>
            <a:off x="895332" y="2292740"/>
            <a:ext cx="2032004" cy="1585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E85F0C48-1631-950D-E32A-87EC9A247800}"/>
              </a:ext>
            </a:extLst>
          </p:cNvPr>
          <p:cNvSpPr txBox="1"/>
          <p:nvPr/>
        </p:nvSpPr>
        <p:spPr>
          <a:xfrm>
            <a:off x="895334" y="2333541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display_t</a:t>
            </a:r>
            <a:endParaRPr lang="es-ES" sz="1200" b="1" dirty="0"/>
          </a:p>
        </p:txBody>
      </p:sp>
      <p:sp>
        <p:nvSpPr>
          <p:cNvPr id="122" name="Rectángulo 121" descr="forma ovalada">
            <a:extLst>
              <a:ext uri="{FF2B5EF4-FFF2-40B4-BE49-F238E27FC236}">
                <a16:creationId xmlns:a16="http://schemas.microsoft.com/office/drawing/2014/main" id="{49F68923-66C9-D866-4F05-73E3CAF3DF74}"/>
              </a:ext>
            </a:extLst>
          </p:cNvPr>
          <p:cNvSpPr>
            <a:spLocks noChangeAspect="1"/>
          </p:cNvSpPr>
          <p:nvPr/>
        </p:nvSpPr>
        <p:spPr>
          <a:xfrm>
            <a:off x="1341814" y="2748525"/>
            <a:ext cx="1214122" cy="42102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C5F2AD57-517F-B957-8CF1-B0791CF485FB}"/>
              </a:ext>
            </a:extLst>
          </p:cNvPr>
          <p:cNvGrpSpPr/>
          <p:nvPr/>
        </p:nvGrpSpPr>
        <p:grpSpPr>
          <a:xfrm>
            <a:off x="1477209" y="2816635"/>
            <a:ext cx="960904" cy="272735"/>
            <a:chOff x="2309861" y="3971403"/>
            <a:chExt cx="2332371" cy="339278"/>
          </a:xfrm>
        </p:grpSpPr>
        <p:sp>
          <p:nvSpPr>
            <p:cNvPr id="124" name="Rectángulo 123">
              <a:extLst>
                <a:ext uri="{FF2B5EF4-FFF2-40B4-BE49-F238E27FC236}">
                  <a16:creationId xmlns:a16="http://schemas.microsoft.com/office/drawing/2014/main" id="{188CF2CD-C8D3-9E18-A89C-AB66BF4A33E3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5" name="CuadroTexto 124">
              <a:extLst>
                <a:ext uri="{FF2B5EF4-FFF2-40B4-BE49-F238E27FC236}">
                  <a16:creationId xmlns:a16="http://schemas.microsoft.com/office/drawing/2014/main" id="{C6F547EA-C43F-3973-7B6D-A6C122E68DD7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data</a:t>
              </a:r>
              <a:endParaRPr lang="es-ES" sz="1200" dirty="0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2B98D6A-E813-A376-A74B-CD456E5C0751}"/>
              </a:ext>
            </a:extLst>
          </p:cNvPr>
          <p:cNvGrpSpPr/>
          <p:nvPr/>
        </p:nvGrpSpPr>
        <p:grpSpPr>
          <a:xfrm>
            <a:off x="1250610" y="3216022"/>
            <a:ext cx="1413514" cy="214410"/>
            <a:chOff x="1642676" y="3918770"/>
            <a:chExt cx="3668167" cy="466021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3979034B-6665-9E31-DA22-59CD82ABA051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DF288EED-B5CC-ED86-7594-45AA6FEC12FA}"/>
                </a:ext>
              </a:extLst>
            </p:cNvPr>
            <p:cNvSpPr txBox="1"/>
            <p:nvPr/>
          </p:nvSpPr>
          <p:spPr>
            <a:xfrm>
              <a:off x="1642676" y="3918770"/>
              <a:ext cx="3668167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900" b="1" dirty="0" err="1">
                  <a:latin typeface="Roboto" pitchFamily="2" charset="0"/>
                  <a:ea typeface="Roboto" pitchFamily="2" charset="0"/>
                </a:rPr>
                <a:t>contians_data</a:t>
              </a:r>
              <a:r>
                <a:rPr lang="es-ES" sz="900" b="1" dirty="0">
                  <a:latin typeface="Roboto" pitchFamily="2" charset="0"/>
                  <a:ea typeface="Roboto" pitchFamily="2" charset="0"/>
                </a:rPr>
                <a:t> = </a:t>
              </a:r>
              <a:r>
                <a:rPr lang="es-ES" sz="90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true</a:t>
              </a:r>
              <a:endParaRPr lang="es-E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FAE50F62-2289-EC5E-F09C-DC4811FF34DB}"/>
              </a:ext>
            </a:extLst>
          </p:cNvPr>
          <p:cNvGrpSpPr/>
          <p:nvPr/>
        </p:nvGrpSpPr>
        <p:grpSpPr>
          <a:xfrm>
            <a:off x="1250610" y="3476904"/>
            <a:ext cx="1413514" cy="214410"/>
            <a:chOff x="1642675" y="3918770"/>
            <a:chExt cx="3668166" cy="466021"/>
          </a:xfrm>
        </p:grpSpPr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00803FAB-B002-73F0-408F-FC90F5F40CF9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630F4A10-E2A1-515D-8BA9-7F8CF7F39B82}"/>
                </a:ext>
              </a:extLst>
            </p:cNvPr>
            <p:cNvSpPr txBox="1"/>
            <p:nvPr/>
          </p:nvSpPr>
          <p:spPr>
            <a:xfrm>
              <a:off x="1642675" y="3918770"/>
              <a:ext cx="3668166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pantalla = </a:t>
              </a:r>
              <a:r>
                <a:rPr lang="es-ES" sz="105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INICIAL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87991608-369C-D384-D6B0-24F8225F2FAC}"/>
              </a:ext>
            </a:extLst>
          </p:cNvPr>
          <p:cNvCxnSpPr>
            <a:cxnSpLocks/>
          </p:cNvCxnSpPr>
          <p:nvPr/>
        </p:nvCxnSpPr>
        <p:spPr>
          <a:xfrm flipH="1">
            <a:off x="2493761" y="2797020"/>
            <a:ext cx="482447" cy="1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364BC2CE-F5FA-9CA4-469C-D389DA3FFE52}"/>
              </a:ext>
            </a:extLst>
          </p:cNvPr>
          <p:cNvSpPr txBox="1"/>
          <p:nvPr/>
        </p:nvSpPr>
        <p:spPr>
          <a:xfrm>
            <a:off x="2913307" y="2652236"/>
            <a:ext cx="565427" cy="2107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ES" sz="900" dirty="0"/>
              <a:t>freno</a:t>
            </a:r>
          </a:p>
        </p:txBody>
      </p:sp>
      <p:sp>
        <p:nvSpPr>
          <p:cNvPr id="134" name="Rectángulo 133" descr="forma ovalada">
            <a:extLst>
              <a:ext uri="{FF2B5EF4-FFF2-40B4-BE49-F238E27FC236}">
                <a16:creationId xmlns:a16="http://schemas.microsoft.com/office/drawing/2014/main" id="{A5509A6C-C9A9-8698-0F2C-B0999FAB6D7A}"/>
              </a:ext>
            </a:extLst>
          </p:cNvPr>
          <p:cNvSpPr>
            <a:spLocks noChangeAspect="1"/>
          </p:cNvSpPr>
          <p:nvPr/>
        </p:nvSpPr>
        <p:spPr>
          <a:xfrm>
            <a:off x="881303" y="3996562"/>
            <a:ext cx="2032004" cy="1585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E0FB7BC-2C95-D3B4-9363-269EFEC734B9}"/>
              </a:ext>
            </a:extLst>
          </p:cNvPr>
          <p:cNvSpPr txBox="1"/>
          <p:nvPr/>
        </p:nvSpPr>
        <p:spPr>
          <a:xfrm>
            <a:off x="881305" y="4037363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display_t</a:t>
            </a:r>
            <a:endParaRPr lang="es-ES" sz="1200" b="1" dirty="0"/>
          </a:p>
        </p:txBody>
      </p:sp>
      <p:sp>
        <p:nvSpPr>
          <p:cNvPr id="136" name="Rectángulo 135" descr="forma ovalada">
            <a:extLst>
              <a:ext uri="{FF2B5EF4-FFF2-40B4-BE49-F238E27FC236}">
                <a16:creationId xmlns:a16="http://schemas.microsoft.com/office/drawing/2014/main" id="{5995D03D-3FBA-D77F-0BE3-3BA7EB2CD4CA}"/>
              </a:ext>
            </a:extLst>
          </p:cNvPr>
          <p:cNvSpPr>
            <a:spLocks noChangeAspect="1"/>
          </p:cNvSpPr>
          <p:nvPr/>
        </p:nvSpPr>
        <p:spPr>
          <a:xfrm>
            <a:off x="1327785" y="4452347"/>
            <a:ext cx="1214122" cy="42102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75487905-4A13-552B-3F20-D320E62F2BB0}"/>
              </a:ext>
            </a:extLst>
          </p:cNvPr>
          <p:cNvGrpSpPr/>
          <p:nvPr/>
        </p:nvGrpSpPr>
        <p:grpSpPr>
          <a:xfrm>
            <a:off x="1463180" y="4520457"/>
            <a:ext cx="960904" cy="272735"/>
            <a:chOff x="2309861" y="3971403"/>
            <a:chExt cx="2332371" cy="339278"/>
          </a:xfrm>
        </p:grpSpPr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8D6725AE-9B5C-5A31-23C0-4BE78AF4E5B3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28450619-6380-254F-325F-F9DCD9AEB651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data</a:t>
              </a:r>
              <a:endParaRPr lang="es-ES" sz="1200" dirty="0"/>
            </a:p>
          </p:txBody>
        </p:sp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557EFF51-AEEB-5CBD-DC08-A86222437B45}"/>
              </a:ext>
            </a:extLst>
          </p:cNvPr>
          <p:cNvGrpSpPr/>
          <p:nvPr/>
        </p:nvGrpSpPr>
        <p:grpSpPr>
          <a:xfrm>
            <a:off x="1236581" y="4919844"/>
            <a:ext cx="1413514" cy="214410"/>
            <a:chOff x="1642676" y="3918770"/>
            <a:chExt cx="3668167" cy="466021"/>
          </a:xfrm>
        </p:grpSpPr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BB458807-1BCB-10CF-34DF-56B8C45CC7DF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C82C6A1B-2FE3-7D3E-70CE-95AA6677124D}"/>
                </a:ext>
              </a:extLst>
            </p:cNvPr>
            <p:cNvSpPr txBox="1"/>
            <p:nvPr/>
          </p:nvSpPr>
          <p:spPr>
            <a:xfrm>
              <a:off x="1642676" y="3918770"/>
              <a:ext cx="3668167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900" b="1" dirty="0" err="1">
                  <a:latin typeface="Roboto" pitchFamily="2" charset="0"/>
                  <a:ea typeface="Roboto" pitchFamily="2" charset="0"/>
                </a:rPr>
                <a:t>contians_data</a:t>
              </a:r>
              <a:r>
                <a:rPr lang="es-ES" sz="900" b="1" dirty="0">
                  <a:latin typeface="Roboto" pitchFamily="2" charset="0"/>
                  <a:ea typeface="Roboto" pitchFamily="2" charset="0"/>
                </a:rPr>
                <a:t> = </a:t>
              </a:r>
              <a:r>
                <a:rPr lang="es-ES" sz="90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true</a:t>
              </a:r>
              <a:endParaRPr lang="es-E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F37E3F3E-DD2F-B8C1-AADC-F94E8A944C95}"/>
              </a:ext>
            </a:extLst>
          </p:cNvPr>
          <p:cNvGrpSpPr/>
          <p:nvPr/>
        </p:nvGrpSpPr>
        <p:grpSpPr>
          <a:xfrm>
            <a:off x="1236581" y="5180726"/>
            <a:ext cx="1413514" cy="214410"/>
            <a:chOff x="1642675" y="3918770"/>
            <a:chExt cx="3668166" cy="466021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0D705394-5623-0F07-4E3C-775BDA0251AD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9B929A09-532E-B5AD-4E9D-0D4CC22F621F}"/>
                </a:ext>
              </a:extLst>
            </p:cNvPr>
            <p:cNvSpPr txBox="1"/>
            <p:nvPr/>
          </p:nvSpPr>
          <p:spPr>
            <a:xfrm>
              <a:off x="1642675" y="3918770"/>
              <a:ext cx="3668166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pantalla = </a:t>
              </a:r>
              <a:r>
                <a:rPr lang="es-ES" sz="105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INICIAL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05C7162D-D748-9963-38AA-74235F297531}"/>
              </a:ext>
            </a:extLst>
          </p:cNvPr>
          <p:cNvCxnSpPr>
            <a:cxnSpLocks/>
          </p:cNvCxnSpPr>
          <p:nvPr/>
        </p:nvCxnSpPr>
        <p:spPr>
          <a:xfrm flipH="1">
            <a:off x="2479732" y="4500842"/>
            <a:ext cx="482447" cy="1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7DC3A55B-16C3-A3D8-CACB-4686A1CFAE9F}"/>
              </a:ext>
            </a:extLst>
          </p:cNvPr>
          <p:cNvSpPr txBox="1"/>
          <p:nvPr/>
        </p:nvSpPr>
        <p:spPr>
          <a:xfrm>
            <a:off x="2899278" y="4356058"/>
            <a:ext cx="565427" cy="2107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ES" sz="900" dirty="0" err="1"/>
              <a:t>angulo</a:t>
            </a:r>
            <a:endParaRPr lang="es-ES" sz="900" dirty="0"/>
          </a:p>
        </p:txBody>
      </p:sp>
      <p:pic>
        <p:nvPicPr>
          <p:cNvPr id="215" name="Imagen 214">
            <a:extLst>
              <a:ext uri="{FF2B5EF4-FFF2-40B4-BE49-F238E27FC236}">
                <a16:creationId xmlns:a16="http://schemas.microsoft.com/office/drawing/2014/main" id="{9FE41C06-0F60-8081-CF68-BD77E7C8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29" y="5768546"/>
            <a:ext cx="2146594" cy="1585504"/>
          </a:xfrm>
          <a:prstGeom prst="rect">
            <a:avLst/>
          </a:prstGeom>
        </p:spPr>
      </p:pic>
      <p:pic>
        <p:nvPicPr>
          <p:cNvPr id="280" name="Imagen 279">
            <a:extLst>
              <a:ext uri="{FF2B5EF4-FFF2-40B4-BE49-F238E27FC236}">
                <a16:creationId xmlns:a16="http://schemas.microsoft.com/office/drawing/2014/main" id="{4798DB6C-28DA-97F4-60D8-14E59C821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030" y="4037363"/>
            <a:ext cx="2145093" cy="1585504"/>
          </a:xfrm>
          <a:prstGeom prst="rect">
            <a:avLst/>
          </a:prstGeom>
        </p:spPr>
      </p:pic>
      <p:pic>
        <p:nvPicPr>
          <p:cNvPr id="312" name="Imagen 311">
            <a:extLst>
              <a:ext uri="{FF2B5EF4-FFF2-40B4-BE49-F238E27FC236}">
                <a16:creationId xmlns:a16="http://schemas.microsoft.com/office/drawing/2014/main" id="{C0FF56AB-965F-28F4-51B3-177C7C306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38" y="2290381"/>
            <a:ext cx="2148285" cy="1587863"/>
          </a:xfrm>
          <a:prstGeom prst="rect">
            <a:avLst/>
          </a:prstGeom>
        </p:spPr>
      </p:pic>
      <p:sp>
        <p:nvSpPr>
          <p:cNvPr id="343" name="Rectángulo 342" descr="forma ovalada">
            <a:extLst>
              <a:ext uri="{FF2B5EF4-FFF2-40B4-BE49-F238E27FC236}">
                <a16:creationId xmlns:a16="http://schemas.microsoft.com/office/drawing/2014/main" id="{47D766AB-900E-5BDE-1F32-60233199903B}"/>
              </a:ext>
            </a:extLst>
          </p:cNvPr>
          <p:cNvSpPr>
            <a:spLocks noChangeAspect="1"/>
          </p:cNvSpPr>
          <p:nvPr/>
        </p:nvSpPr>
        <p:spPr>
          <a:xfrm>
            <a:off x="881303" y="5727745"/>
            <a:ext cx="2032004" cy="1585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44" name="CuadroTexto 343">
            <a:extLst>
              <a:ext uri="{FF2B5EF4-FFF2-40B4-BE49-F238E27FC236}">
                <a16:creationId xmlns:a16="http://schemas.microsoft.com/office/drawing/2014/main" id="{B7DAD876-160D-7C76-BBF6-D9B4B59807AE}"/>
              </a:ext>
            </a:extLst>
          </p:cNvPr>
          <p:cNvSpPr txBox="1"/>
          <p:nvPr/>
        </p:nvSpPr>
        <p:spPr>
          <a:xfrm>
            <a:off x="881305" y="5768546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 err="1"/>
              <a:t>display_t</a:t>
            </a:r>
            <a:endParaRPr lang="es-ES" sz="1200" b="1" dirty="0"/>
          </a:p>
        </p:txBody>
      </p:sp>
      <p:sp>
        <p:nvSpPr>
          <p:cNvPr id="345" name="Rectángulo 344" descr="forma ovalada">
            <a:extLst>
              <a:ext uri="{FF2B5EF4-FFF2-40B4-BE49-F238E27FC236}">
                <a16:creationId xmlns:a16="http://schemas.microsoft.com/office/drawing/2014/main" id="{A78A8E8E-05B8-CAF0-F71C-757D19A46705}"/>
              </a:ext>
            </a:extLst>
          </p:cNvPr>
          <p:cNvSpPr>
            <a:spLocks noChangeAspect="1"/>
          </p:cNvSpPr>
          <p:nvPr/>
        </p:nvSpPr>
        <p:spPr>
          <a:xfrm>
            <a:off x="1327785" y="6183530"/>
            <a:ext cx="1214122" cy="421025"/>
          </a:xfrm>
          <a:prstGeom prst="rect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46" name="Grupo 345">
            <a:extLst>
              <a:ext uri="{FF2B5EF4-FFF2-40B4-BE49-F238E27FC236}">
                <a16:creationId xmlns:a16="http://schemas.microsoft.com/office/drawing/2014/main" id="{88090D7E-3CA7-54AF-4EB3-4B9FCE75990D}"/>
              </a:ext>
            </a:extLst>
          </p:cNvPr>
          <p:cNvGrpSpPr/>
          <p:nvPr/>
        </p:nvGrpSpPr>
        <p:grpSpPr>
          <a:xfrm>
            <a:off x="1463180" y="6251640"/>
            <a:ext cx="960904" cy="272735"/>
            <a:chOff x="2309861" y="3971403"/>
            <a:chExt cx="2332371" cy="339278"/>
          </a:xfrm>
        </p:grpSpPr>
        <p:sp>
          <p:nvSpPr>
            <p:cNvPr id="347" name="Rectángulo 346">
              <a:extLst>
                <a:ext uri="{FF2B5EF4-FFF2-40B4-BE49-F238E27FC236}">
                  <a16:creationId xmlns:a16="http://schemas.microsoft.com/office/drawing/2014/main" id="{DFE528A0-8A04-246F-A84E-787A6E105A63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8" name="CuadroTexto 347">
              <a:extLst>
                <a:ext uri="{FF2B5EF4-FFF2-40B4-BE49-F238E27FC236}">
                  <a16:creationId xmlns:a16="http://schemas.microsoft.com/office/drawing/2014/main" id="{C750C0EC-3337-7A32-9C95-B307BD766FEE}"/>
                </a:ext>
              </a:extLst>
            </p:cNvPr>
            <p:cNvSpPr txBox="1"/>
            <p:nvPr/>
          </p:nvSpPr>
          <p:spPr>
            <a:xfrm>
              <a:off x="2309861" y="3971403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data</a:t>
              </a:r>
              <a:endParaRPr lang="es-ES" sz="1200" dirty="0"/>
            </a:p>
          </p:txBody>
        </p:sp>
      </p:grp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3B26A528-90CF-40A0-A65F-4A8370EFA158}"/>
              </a:ext>
            </a:extLst>
          </p:cNvPr>
          <p:cNvGrpSpPr/>
          <p:nvPr/>
        </p:nvGrpSpPr>
        <p:grpSpPr>
          <a:xfrm>
            <a:off x="1236581" y="6651027"/>
            <a:ext cx="1413514" cy="214410"/>
            <a:chOff x="1642676" y="3918770"/>
            <a:chExt cx="3668167" cy="466021"/>
          </a:xfrm>
        </p:grpSpPr>
        <p:sp>
          <p:nvSpPr>
            <p:cNvPr id="350" name="Rectángulo 349">
              <a:extLst>
                <a:ext uri="{FF2B5EF4-FFF2-40B4-BE49-F238E27FC236}">
                  <a16:creationId xmlns:a16="http://schemas.microsoft.com/office/drawing/2014/main" id="{AC8604BC-11D8-7F91-DA58-FD52ADAC7737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1" name="CuadroTexto 350">
              <a:extLst>
                <a:ext uri="{FF2B5EF4-FFF2-40B4-BE49-F238E27FC236}">
                  <a16:creationId xmlns:a16="http://schemas.microsoft.com/office/drawing/2014/main" id="{A238B798-C657-039D-0273-178E51B8E468}"/>
                </a:ext>
              </a:extLst>
            </p:cNvPr>
            <p:cNvSpPr txBox="1"/>
            <p:nvPr/>
          </p:nvSpPr>
          <p:spPr>
            <a:xfrm>
              <a:off x="1642676" y="3918770"/>
              <a:ext cx="3668167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900" b="1" dirty="0" err="1">
                  <a:latin typeface="Roboto" pitchFamily="2" charset="0"/>
                  <a:ea typeface="Roboto" pitchFamily="2" charset="0"/>
                </a:rPr>
                <a:t>contians_data</a:t>
              </a:r>
              <a:r>
                <a:rPr lang="es-ES" sz="900" b="1" dirty="0">
                  <a:latin typeface="Roboto" pitchFamily="2" charset="0"/>
                  <a:ea typeface="Roboto" pitchFamily="2" charset="0"/>
                </a:rPr>
                <a:t> = </a:t>
              </a:r>
              <a:r>
                <a:rPr lang="es-ES" sz="90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true</a:t>
              </a:r>
              <a:endParaRPr lang="es-E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2" name="Grupo 351">
            <a:extLst>
              <a:ext uri="{FF2B5EF4-FFF2-40B4-BE49-F238E27FC236}">
                <a16:creationId xmlns:a16="http://schemas.microsoft.com/office/drawing/2014/main" id="{F0F807C7-C31C-F962-C1F6-FB84E20AAC7F}"/>
              </a:ext>
            </a:extLst>
          </p:cNvPr>
          <p:cNvGrpSpPr/>
          <p:nvPr/>
        </p:nvGrpSpPr>
        <p:grpSpPr>
          <a:xfrm>
            <a:off x="1236581" y="6911909"/>
            <a:ext cx="1413514" cy="214410"/>
            <a:chOff x="1642675" y="3918770"/>
            <a:chExt cx="3668166" cy="466021"/>
          </a:xfrm>
        </p:grpSpPr>
        <p:sp>
          <p:nvSpPr>
            <p:cNvPr id="353" name="Rectángulo 352">
              <a:extLst>
                <a:ext uri="{FF2B5EF4-FFF2-40B4-BE49-F238E27FC236}">
                  <a16:creationId xmlns:a16="http://schemas.microsoft.com/office/drawing/2014/main" id="{5C725107-26CF-14F9-603D-22A6F42B0474}"/>
                </a:ext>
              </a:extLst>
            </p:cNvPr>
            <p:cNvSpPr/>
            <p:nvPr/>
          </p:nvSpPr>
          <p:spPr>
            <a:xfrm>
              <a:off x="1923431" y="3918770"/>
              <a:ext cx="3106656" cy="46602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4" name="CuadroTexto 353">
              <a:extLst>
                <a:ext uri="{FF2B5EF4-FFF2-40B4-BE49-F238E27FC236}">
                  <a16:creationId xmlns:a16="http://schemas.microsoft.com/office/drawing/2014/main" id="{4BFCE96D-2A34-F9C5-C06D-21BF3190785E}"/>
                </a:ext>
              </a:extLst>
            </p:cNvPr>
            <p:cNvSpPr txBox="1"/>
            <p:nvPr/>
          </p:nvSpPr>
          <p:spPr>
            <a:xfrm>
              <a:off x="1642675" y="3918770"/>
              <a:ext cx="3668166" cy="46602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050" b="1" dirty="0">
                  <a:latin typeface="Roboto" pitchFamily="2" charset="0"/>
                  <a:ea typeface="Roboto" pitchFamily="2" charset="0"/>
                </a:rPr>
                <a:t>pantalla = </a:t>
              </a:r>
              <a:r>
                <a:rPr lang="es-ES" sz="1050" b="1" dirty="0">
                  <a:solidFill>
                    <a:schemeClr val="accent1"/>
                  </a:solidFill>
                  <a:latin typeface="Roboto" pitchFamily="2" charset="0"/>
                  <a:ea typeface="Roboto" pitchFamily="2" charset="0"/>
                </a:rPr>
                <a:t>INICIAL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355" name="Conector recto de flecha 354">
            <a:extLst>
              <a:ext uri="{FF2B5EF4-FFF2-40B4-BE49-F238E27FC236}">
                <a16:creationId xmlns:a16="http://schemas.microsoft.com/office/drawing/2014/main" id="{C751C10B-7E00-4D12-4B4B-E54C9AA40884}"/>
              </a:ext>
            </a:extLst>
          </p:cNvPr>
          <p:cNvCxnSpPr>
            <a:cxnSpLocks/>
          </p:cNvCxnSpPr>
          <p:nvPr/>
        </p:nvCxnSpPr>
        <p:spPr>
          <a:xfrm flipH="1">
            <a:off x="2479732" y="6232025"/>
            <a:ext cx="482447" cy="1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6" name="CuadroTexto 355">
            <a:extLst>
              <a:ext uri="{FF2B5EF4-FFF2-40B4-BE49-F238E27FC236}">
                <a16:creationId xmlns:a16="http://schemas.microsoft.com/office/drawing/2014/main" id="{3A882CDF-5198-0DB6-9E66-B654DB27A5C4}"/>
              </a:ext>
            </a:extLst>
          </p:cNvPr>
          <p:cNvSpPr txBox="1"/>
          <p:nvPr/>
        </p:nvSpPr>
        <p:spPr>
          <a:xfrm>
            <a:off x="2899278" y="6087241"/>
            <a:ext cx="565427" cy="2107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ES" sz="900" dirty="0"/>
              <a:t>altura</a:t>
            </a:r>
          </a:p>
        </p:txBody>
      </p: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BD2CFB81-A9E6-2EAF-27AD-20BE16B10121}"/>
              </a:ext>
            </a:extLst>
          </p:cNvPr>
          <p:cNvCxnSpPr>
            <a:cxnSpLocks/>
          </p:cNvCxnSpPr>
          <p:nvPr/>
        </p:nvCxnSpPr>
        <p:spPr>
          <a:xfrm flipV="1">
            <a:off x="3325015" y="2426716"/>
            <a:ext cx="480238" cy="28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Conector recto de flecha 359">
            <a:extLst>
              <a:ext uri="{FF2B5EF4-FFF2-40B4-BE49-F238E27FC236}">
                <a16:creationId xmlns:a16="http://schemas.microsoft.com/office/drawing/2014/main" id="{81A2AACB-D387-DCCE-FE13-8C2583C3BB61}"/>
              </a:ext>
            </a:extLst>
          </p:cNvPr>
          <p:cNvCxnSpPr>
            <a:cxnSpLocks/>
          </p:cNvCxnSpPr>
          <p:nvPr/>
        </p:nvCxnSpPr>
        <p:spPr>
          <a:xfrm>
            <a:off x="3382769" y="4500842"/>
            <a:ext cx="1363366" cy="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A15DC673-2779-20C7-5C4E-03473BF0155A}"/>
              </a:ext>
            </a:extLst>
          </p:cNvPr>
          <p:cNvCxnSpPr>
            <a:cxnSpLocks/>
          </p:cNvCxnSpPr>
          <p:nvPr/>
        </p:nvCxnSpPr>
        <p:spPr>
          <a:xfrm>
            <a:off x="3325015" y="6227025"/>
            <a:ext cx="1421120" cy="42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descr="forma ovalada">
            <a:extLst>
              <a:ext uri="{FF2B5EF4-FFF2-40B4-BE49-F238E27FC236}">
                <a16:creationId xmlns:a16="http://schemas.microsoft.com/office/drawing/2014/main" id="{AEC689F2-4DA9-631D-F278-C9651BEB5CF8}"/>
              </a:ext>
            </a:extLst>
          </p:cNvPr>
          <p:cNvSpPr>
            <a:spLocks noChangeAspect="1"/>
          </p:cNvSpPr>
          <p:nvPr/>
        </p:nvSpPr>
        <p:spPr>
          <a:xfrm>
            <a:off x="2179706" y="1981721"/>
            <a:ext cx="2594098" cy="1622540"/>
          </a:xfrm>
          <a:prstGeom prst="rect">
            <a:avLst/>
          </a:prstGeom>
          <a:solidFill>
            <a:schemeClr val="accent2">
              <a:alpha val="47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23BA75-B726-7C94-E5D7-7E74515A2E5B}"/>
              </a:ext>
            </a:extLst>
          </p:cNvPr>
          <p:cNvSpPr txBox="1"/>
          <p:nvPr/>
        </p:nvSpPr>
        <p:spPr>
          <a:xfrm>
            <a:off x="2495548" y="2005353"/>
            <a:ext cx="1866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/>
              <a:t>Disparo según Estado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CE2166C-4A28-42C3-FFB5-863C142EB1F4}"/>
              </a:ext>
            </a:extLst>
          </p:cNvPr>
          <p:cNvGrpSpPr/>
          <p:nvPr/>
        </p:nvGrpSpPr>
        <p:grpSpPr>
          <a:xfrm>
            <a:off x="2263526" y="2350429"/>
            <a:ext cx="2414766" cy="1097420"/>
            <a:chOff x="2311286" y="3992880"/>
            <a:chExt cx="2414766" cy="109742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5AA3107-CBE3-DF20-C86B-67A86161C069}"/>
                </a:ext>
              </a:extLst>
            </p:cNvPr>
            <p:cNvSpPr/>
            <p:nvPr/>
          </p:nvSpPr>
          <p:spPr>
            <a:xfrm>
              <a:off x="2311286" y="3992880"/>
              <a:ext cx="2330946" cy="109742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9811C36-A76F-8FEC-F009-3781FBC58C59}"/>
                </a:ext>
              </a:extLst>
            </p:cNvPr>
            <p:cNvSpPr txBox="1"/>
            <p:nvPr/>
          </p:nvSpPr>
          <p:spPr>
            <a:xfrm>
              <a:off x="2410008" y="4013820"/>
              <a:ext cx="2316044" cy="86687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switch(estado)</a:t>
              </a:r>
              <a:endParaRPr lang="es-ES" sz="1200" dirty="0"/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s-ES" sz="1200" dirty="0"/>
                <a:t>Activar sensores </a:t>
              </a:r>
              <a:r>
                <a:rPr lang="es-ES" sz="1200" b="1" dirty="0"/>
                <a:t>(</a:t>
              </a:r>
              <a:r>
                <a:rPr lang="es-ES" sz="1200" b="1" dirty="0" err="1"/>
                <a:t>xTaskNotify</a:t>
              </a:r>
              <a:r>
                <a:rPr lang="es-ES" sz="1200" b="1" dirty="0"/>
                <a:t>)</a:t>
              </a:r>
            </a:p>
            <a:p>
              <a:r>
                <a:rPr lang="es-ES" sz="1200" b="1" dirty="0">
                  <a:sym typeface="Wingdings" panose="05000000000000000000" pitchFamily="2" charset="2"/>
                </a:rPr>
                <a:t> </a:t>
              </a:r>
              <a:r>
                <a:rPr lang="es-ES" sz="1200" dirty="0" err="1">
                  <a:sym typeface="Wingdings" panose="05000000000000000000" pitchFamily="2" charset="2"/>
                </a:rPr>
                <a:t>Setear</a:t>
              </a:r>
              <a:r>
                <a:rPr lang="es-ES" sz="1200" b="1" dirty="0">
                  <a:sym typeface="Wingdings" panose="05000000000000000000" pitchFamily="2" charset="2"/>
                </a:rPr>
                <a:t> </a:t>
              </a:r>
              <a:r>
                <a:rPr lang="es-ES" sz="1200" b="1" dirty="0" err="1">
                  <a:sym typeface="Wingdings" panose="05000000000000000000" pitchFamily="2" charset="2"/>
                </a:rPr>
                <a:t>expected_responses</a:t>
              </a:r>
              <a:endParaRPr lang="es-ES" sz="1200" b="1" dirty="0"/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s-ES" sz="1200" dirty="0"/>
                <a:t>Dibujar pantalla</a:t>
              </a:r>
            </a:p>
          </p:txBody>
        </p:sp>
      </p:grpSp>
      <p:sp>
        <p:nvSpPr>
          <p:cNvPr id="19" name="Rectángulo 18" descr="forma ovalada">
            <a:extLst>
              <a:ext uri="{FF2B5EF4-FFF2-40B4-BE49-F238E27FC236}">
                <a16:creationId xmlns:a16="http://schemas.microsoft.com/office/drawing/2014/main" id="{82F446FD-99A1-0450-9072-14D5BE1D46EB}"/>
              </a:ext>
            </a:extLst>
          </p:cNvPr>
          <p:cNvSpPr>
            <a:spLocks noChangeAspect="1"/>
          </p:cNvSpPr>
          <p:nvPr/>
        </p:nvSpPr>
        <p:spPr>
          <a:xfrm>
            <a:off x="2172680" y="4090430"/>
            <a:ext cx="2601124" cy="1119192"/>
          </a:xfrm>
          <a:prstGeom prst="rect">
            <a:avLst/>
          </a:prstGeom>
          <a:solidFill>
            <a:srgbClr val="92D050">
              <a:alpha val="47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7F3B53B-4A44-2A71-25F6-AC32A11AEB2E}"/>
              </a:ext>
            </a:extLst>
          </p:cNvPr>
          <p:cNvGrpSpPr/>
          <p:nvPr/>
        </p:nvGrpSpPr>
        <p:grpSpPr>
          <a:xfrm>
            <a:off x="2792561" y="4459138"/>
            <a:ext cx="1455416" cy="887816"/>
            <a:chOff x="2311286" y="3992880"/>
            <a:chExt cx="2414766" cy="887816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E9CB5F29-E6CA-6007-6065-11436B13B736}"/>
                </a:ext>
              </a:extLst>
            </p:cNvPr>
            <p:cNvSpPr/>
            <p:nvPr/>
          </p:nvSpPr>
          <p:spPr>
            <a:xfrm>
              <a:off x="2311286" y="3992880"/>
              <a:ext cx="2330946" cy="60054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D42C0C5-9975-E857-7E55-9E7232B86214}"/>
                </a:ext>
              </a:extLst>
            </p:cNvPr>
            <p:cNvSpPr txBox="1"/>
            <p:nvPr/>
          </p:nvSpPr>
          <p:spPr>
            <a:xfrm>
              <a:off x="2410008" y="4013820"/>
              <a:ext cx="2316044" cy="86687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switch(estado)</a:t>
              </a:r>
              <a:endParaRPr lang="es-ES" sz="1200" dirty="0"/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s-ES" sz="1200" dirty="0" err="1"/>
                <a:t>Timers</a:t>
              </a:r>
              <a:endParaRPr lang="es-ES" sz="1200" dirty="0"/>
            </a:p>
            <a:p>
              <a:endParaRPr lang="es-ES" sz="1200" dirty="0"/>
            </a:p>
          </p:txBody>
        </p:sp>
      </p:grp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4DB3F84-4CF6-7608-F138-27BB403EAC9C}"/>
              </a:ext>
            </a:extLst>
          </p:cNvPr>
          <p:cNvCxnSpPr>
            <a:cxnSpLocks/>
          </p:cNvCxnSpPr>
          <p:nvPr/>
        </p:nvCxnSpPr>
        <p:spPr>
          <a:xfrm>
            <a:off x="3429000" y="3628090"/>
            <a:ext cx="0" cy="431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o 44">
            <a:extLst>
              <a:ext uri="{FF2B5EF4-FFF2-40B4-BE49-F238E27FC236}">
                <a16:creationId xmlns:a16="http://schemas.microsoft.com/office/drawing/2014/main" id="{FFE16FF1-EEC0-C296-7CB0-4A0A3BCB0BF0}"/>
              </a:ext>
            </a:extLst>
          </p:cNvPr>
          <p:cNvSpPr/>
          <p:nvPr/>
        </p:nvSpPr>
        <p:spPr>
          <a:xfrm rot="11627541">
            <a:off x="-17992" y="1799683"/>
            <a:ext cx="5339169" cy="5981644"/>
          </a:xfrm>
          <a:prstGeom prst="arc">
            <a:avLst>
              <a:gd name="adj1" fmla="val 14362070"/>
              <a:gd name="adj2" fmla="val 5364565"/>
            </a:avLst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33F9F49B-A016-2AE0-A980-4B85CAD7F513}"/>
              </a:ext>
            </a:extLst>
          </p:cNvPr>
          <p:cNvSpPr/>
          <p:nvPr/>
        </p:nvSpPr>
        <p:spPr>
          <a:xfrm>
            <a:off x="4773804" y="1970326"/>
            <a:ext cx="117082" cy="1645329"/>
          </a:xfrm>
          <a:prstGeom prst="rightBrace">
            <a:avLst>
              <a:gd name="adj1" fmla="val 8333"/>
              <a:gd name="adj2" fmla="val 5089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C52A362-E4CD-6C03-BF90-410CC77A93C8}"/>
              </a:ext>
            </a:extLst>
          </p:cNvPr>
          <p:cNvGrpSpPr/>
          <p:nvPr/>
        </p:nvGrpSpPr>
        <p:grpSpPr>
          <a:xfrm>
            <a:off x="5071610" y="2640442"/>
            <a:ext cx="1430790" cy="305095"/>
            <a:chOff x="1923431" y="3992880"/>
            <a:chExt cx="3106656" cy="317801"/>
          </a:xfrm>
        </p:grpSpPr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CB715D3D-B5AD-4004-B72B-F885E17EE89C}"/>
                </a:ext>
              </a:extLst>
            </p:cNvPr>
            <p:cNvSpPr/>
            <p:nvPr/>
          </p:nvSpPr>
          <p:spPr>
            <a:xfrm>
              <a:off x="1923431" y="3992880"/>
              <a:ext cx="310665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288B720-538F-6F4D-BCE3-EAF752FBE028}"/>
                </a:ext>
              </a:extLst>
            </p:cNvPr>
            <p:cNvSpPr txBox="1"/>
            <p:nvPr/>
          </p:nvSpPr>
          <p:spPr>
            <a:xfrm>
              <a:off x="1923431" y="4013820"/>
              <a:ext cx="3106656" cy="21735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100" b="1" dirty="0">
                  <a:latin typeface="Roboto" pitchFamily="2" charset="0"/>
                  <a:ea typeface="Roboto" pitchFamily="2" charset="0"/>
                </a:rPr>
                <a:t>Entrada del Estado</a:t>
              </a:r>
              <a:endParaRPr lang="es-ES" sz="1100" dirty="0"/>
            </a:p>
          </p:txBody>
        </p:sp>
      </p:grpSp>
      <p:sp>
        <p:nvSpPr>
          <p:cNvPr id="51" name="Elipse 50" descr="forma ovalada">
            <a:extLst>
              <a:ext uri="{FF2B5EF4-FFF2-40B4-BE49-F238E27FC236}">
                <a16:creationId xmlns:a16="http://schemas.microsoft.com/office/drawing/2014/main" id="{7E3847D5-673D-B11B-C595-850786CD674C}"/>
              </a:ext>
            </a:extLst>
          </p:cNvPr>
          <p:cNvSpPr/>
          <p:nvPr/>
        </p:nvSpPr>
        <p:spPr>
          <a:xfrm>
            <a:off x="3203208" y="8344203"/>
            <a:ext cx="717740" cy="729066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63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B401FC-72A0-DC74-164C-D539410B67F8}"/>
              </a:ext>
            </a:extLst>
          </p:cNvPr>
          <p:cNvSpPr txBox="1"/>
          <p:nvPr/>
        </p:nvSpPr>
        <p:spPr>
          <a:xfrm>
            <a:off x="3013074" y="8550671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Fin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8FAAE3F-6F8F-224D-E72D-70C591486E69}"/>
              </a:ext>
            </a:extLst>
          </p:cNvPr>
          <p:cNvSpPr txBox="1"/>
          <p:nvPr/>
        </p:nvSpPr>
        <p:spPr>
          <a:xfrm>
            <a:off x="2263526" y="4142386"/>
            <a:ext cx="2429668" cy="25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ES" sz="1100" b="1" dirty="0"/>
              <a:t>Transición de Estados por tiempo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9C8F510-EDBD-0BF6-1B8E-6F74A9D66087}"/>
              </a:ext>
            </a:extLst>
          </p:cNvPr>
          <p:cNvSpPr txBox="1"/>
          <p:nvPr/>
        </p:nvSpPr>
        <p:spPr>
          <a:xfrm>
            <a:off x="2362248" y="624860"/>
            <a:ext cx="1866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u="sng" dirty="0" err="1"/>
              <a:t>nuevo_central</a:t>
            </a:r>
            <a:endParaRPr lang="es-ES" sz="1400" b="1" u="sng" dirty="0"/>
          </a:p>
        </p:txBody>
      </p:sp>
      <p:sp>
        <p:nvSpPr>
          <p:cNvPr id="5" name="Hexágono 4" descr="forma ovalada">
            <a:extLst>
              <a:ext uri="{FF2B5EF4-FFF2-40B4-BE49-F238E27FC236}">
                <a16:creationId xmlns:a16="http://schemas.microsoft.com/office/drawing/2014/main" id="{A2D5AC1F-091F-5949-EB6C-E14CB87B4535}"/>
              </a:ext>
            </a:extLst>
          </p:cNvPr>
          <p:cNvSpPr>
            <a:spLocks noChangeAspect="1"/>
          </p:cNvSpPr>
          <p:nvPr/>
        </p:nvSpPr>
        <p:spPr>
          <a:xfrm>
            <a:off x="2025651" y="5704731"/>
            <a:ext cx="2806694" cy="1718020"/>
          </a:xfrm>
          <a:prstGeom prst="hexagon">
            <a:avLst>
              <a:gd name="adj" fmla="val 13259"/>
              <a:gd name="vf" fmla="val 115470"/>
            </a:avLst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013EC83-8FFF-DD68-0505-AE7FAD1EF0B8}"/>
              </a:ext>
            </a:extLst>
          </p:cNvPr>
          <p:cNvSpPr txBox="1"/>
          <p:nvPr/>
        </p:nvSpPr>
        <p:spPr>
          <a:xfrm>
            <a:off x="2412998" y="5745533"/>
            <a:ext cx="2032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b="1" dirty="0"/>
              <a:t>Bucle de lectura de cola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05A5EF-1152-C3FF-CD96-860DD635C017}"/>
              </a:ext>
            </a:extLst>
          </p:cNvPr>
          <p:cNvGrpSpPr/>
          <p:nvPr/>
        </p:nvGrpSpPr>
        <p:grpSpPr>
          <a:xfrm>
            <a:off x="2652496" y="6043472"/>
            <a:ext cx="1475004" cy="255470"/>
            <a:chOff x="2311286" y="3992880"/>
            <a:chExt cx="2330946" cy="317801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4CE8AA6E-2F88-16EF-9A80-AA88DFBC6987}"/>
                </a:ext>
              </a:extLst>
            </p:cNvPr>
            <p:cNvSpPr/>
            <p:nvPr/>
          </p:nvSpPr>
          <p:spPr>
            <a:xfrm>
              <a:off x="2311286" y="3992880"/>
              <a:ext cx="233094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D6C89F6-4664-919D-A522-7600B74C9581}"/>
                </a:ext>
              </a:extLst>
            </p:cNvPr>
            <p:cNvSpPr txBox="1"/>
            <p:nvPr/>
          </p:nvSpPr>
          <p:spPr>
            <a:xfrm>
              <a:off x="2311286" y="4013820"/>
              <a:ext cx="233094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200" b="1" dirty="0">
                  <a:latin typeface="Roboto" pitchFamily="2" charset="0"/>
                  <a:ea typeface="Roboto" pitchFamily="2" charset="0"/>
                </a:rPr>
                <a:t>Leer de cola</a:t>
              </a:r>
              <a:endParaRPr lang="es-ES" sz="1200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3D0427C-1515-E0FC-978A-00D4C1311452}"/>
              </a:ext>
            </a:extLst>
          </p:cNvPr>
          <p:cNvGrpSpPr/>
          <p:nvPr/>
        </p:nvGrpSpPr>
        <p:grpSpPr>
          <a:xfrm>
            <a:off x="2652496" y="6368532"/>
            <a:ext cx="1475004" cy="255470"/>
            <a:chOff x="1923431" y="3992880"/>
            <a:chExt cx="3106656" cy="317801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94048A4-F915-6BFE-09C2-8ACBECB33497}"/>
                </a:ext>
              </a:extLst>
            </p:cNvPr>
            <p:cNvSpPr/>
            <p:nvPr/>
          </p:nvSpPr>
          <p:spPr>
            <a:xfrm>
              <a:off x="1923431" y="3992880"/>
              <a:ext cx="310665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88BDE07-A580-F67E-04F8-ADC8F6840EA6}"/>
                </a:ext>
              </a:extLst>
            </p:cNvPr>
            <p:cNvSpPr txBox="1"/>
            <p:nvPr/>
          </p:nvSpPr>
          <p:spPr>
            <a:xfrm>
              <a:off x="1923431" y="4013820"/>
              <a:ext cx="310665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100" b="1" dirty="0">
                  <a:latin typeface="Roboto" pitchFamily="2" charset="0"/>
                  <a:ea typeface="Roboto" pitchFamily="2" charset="0"/>
                </a:rPr>
                <a:t>Filtro de seguridad</a:t>
              </a:r>
              <a:endParaRPr lang="es-ES" sz="11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974258B-EEA8-F18E-9231-0CDAF0E86B4B}"/>
              </a:ext>
            </a:extLst>
          </p:cNvPr>
          <p:cNvGrpSpPr/>
          <p:nvPr/>
        </p:nvGrpSpPr>
        <p:grpSpPr>
          <a:xfrm>
            <a:off x="2651594" y="6705800"/>
            <a:ext cx="1475004" cy="255470"/>
            <a:chOff x="1923431" y="3992880"/>
            <a:chExt cx="3106656" cy="317801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0D30167-D1F8-598A-4780-4BFDD35FF5CD}"/>
                </a:ext>
              </a:extLst>
            </p:cNvPr>
            <p:cNvSpPr/>
            <p:nvPr/>
          </p:nvSpPr>
          <p:spPr>
            <a:xfrm>
              <a:off x="1923431" y="3992880"/>
              <a:ext cx="310665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4EE5A9B-4940-5D7B-655F-A08F85E4746D}"/>
                </a:ext>
              </a:extLst>
            </p:cNvPr>
            <p:cNvSpPr txBox="1"/>
            <p:nvPr/>
          </p:nvSpPr>
          <p:spPr>
            <a:xfrm>
              <a:off x="1923431" y="4013820"/>
              <a:ext cx="3106656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100" b="1" dirty="0" err="1">
                  <a:latin typeface="Roboto" pitchFamily="2" charset="0"/>
                  <a:ea typeface="Roboto" pitchFamily="2" charset="0"/>
                </a:rPr>
                <a:t>Display</a:t>
              </a:r>
              <a:endParaRPr lang="es-ES" sz="1100" dirty="0"/>
            </a:p>
          </p:txBody>
        </p:sp>
      </p:grp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3E699F0-3DBA-DB33-71E9-B6383BFAB4BB}"/>
              </a:ext>
            </a:extLst>
          </p:cNvPr>
          <p:cNvCxnSpPr>
            <a:cxnSpLocks/>
          </p:cNvCxnSpPr>
          <p:nvPr/>
        </p:nvCxnSpPr>
        <p:spPr>
          <a:xfrm>
            <a:off x="3429000" y="5219602"/>
            <a:ext cx="0" cy="459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o 34">
            <a:extLst>
              <a:ext uri="{FF2B5EF4-FFF2-40B4-BE49-F238E27FC236}">
                <a16:creationId xmlns:a16="http://schemas.microsoft.com/office/drawing/2014/main" id="{80781900-A691-95C3-067F-00998DAE4291}"/>
              </a:ext>
            </a:extLst>
          </p:cNvPr>
          <p:cNvSpPr/>
          <p:nvPr/>
        </p:nvSpPr>
        <p:spPr>
          <a:xfrm rot="11627541">
            <a:off x="1715003" y="5516497"/>
            <a:ext cx="2267948" cy="2128941"/>
          </a:xfrm>
          <a:prstGeom prst="arc">
            <a:avLst>
              <a:gd name="adj1" fmla="val 13064538"/>
              <a:gd name="adj2" fmla="val 6379087"/>
            </a:avLst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F469178-7C5A-226F-A599-F4EC3E92FF8F}"/>
              </a:ext>
            </a:extLst>
          </p:cNvPr>
          <p:cNvGrpSpPr/>
          <p:nvPr/>
        </p:nvGrpSpPr>
        <p:grpSpPr>
          <a:xfrm>
            <a:off x="2566219" y="7043068"/>
            <a:ext cx="1647558" cy="255470"/>
            <a:chOff x="1741714" y="3992880"/>
            <a:chExt cx="3470090" cy="317801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AC37CFB-1197-DA98-7CC5-9ECB2D216EC2}"/>
                </a:ext>
              </a:extLst>
            </p:cNvPr>
            <p:cNvSpPr/>
            <p:nvPr/>
          </p:nvSpPr>
          <p:spPr>
            <a:xfrm>
              <a:off x="1923431" y="3992880"/>
              <a:ext cx="3106656" cy="317801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FC67495C-7748-EC66-A888-E9ED1866702E}"/>
                </a:ext>
              </a:extLst>
            </p:cNvPr>
            <p:cNvSpPr txBox="1"/>
            <p:nvPr/>
          </p:nvSpPr>
          <p:spPr>
            <a:xfrm>
              <a:off x="1741714" y="3995872"/>
              <a:ext cx="3470090" cy="29686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1100" b="1" dirty="0">
                  <a:latin typeface="Roboto" pitchFamily="2" charset="0"/>
                  <a:ea typeface="Roboto" pitchFamily="2" charset="0"/>
                </a:rPr>
                <a:t>Lógica de Transición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975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98A93-1E9C-A804-06C9-A527E792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adroTexto 131">
            <a:extLst>
              <a:ext uri="{FF2B5EF4-FFF2-40B4-BE49-F238E27FC236}">
                <a16:creationId xmlns:a16="http://schemas.microsoft.com/office/drawing/2014/main" id="{3682BA86-5E5E-5012-F22A-FB8EB69EAAA1}"/>
              </a:ext>
            </a:extLst>
          </p:cNvPr>
          <p:cNvSpPr txBox="1"/>
          <p:nvPr/>
        </p:nvSpPr>
        <p:spPr>
          <a:xfrm rot="191425">
            <a:off x="3884776" y="6786979"/>
            <a:ext cx="99570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050" b="1" dirty="0"/>
              <a:t>    tecla </a:t>
            </a:r>
          </a:p>
          <a:p>
            <a:pPr algn="ctr" rtl="0"/>
            <a:r>
              <a:rPr lang="es-ES" sz="1050" b="1" dirty="0"/>
              <a:t> &amp;&amp;</a:t>
            </a:r>
          </a:p>
          <a:p>
            <a:pPr algn="ctr" rtl="0"/>
            <a:r>
              <a:rPr lang="es-ES" sz="1050" b="1" dirty="0"/>
              <a:t>Ángulo ≠ 0º 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5AEC45E-2069-1BD9-4D47-C3E6170554EB}"/>
              </a:ext>
            </a:extLst>
          </p:cNvPr>
          <p:cNvSpPr/>
          <p:nvPr/>
        </p:nvSpPr>
        <p:spPr>
          <a:xfrm>
            <a:off x="2795467" y="308102"/>
            <a:ext cx="1267064" cy="126706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D5CF0A1-38EB-385F-3398-9D4B64EA73DF}"/>
              </a:ext>
            </a:extLst>
          </p:cNvPr>
          <p:cNvSpPr txBox="1"/>
          <p:nvPr/>
        </p:nvSpPr>
        <p:spPr>
          <a:xfrm>
            <a:off x="2871786" y="633857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Bienvenida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A1FB2F-B659-6523-4CC2-E5DF93F4D180}"/>
              </a:ext>
            </a:extLst>
          </p:cNvPr>
          <p:cNvSpPr txBox="1"/>
          <p:nvPr/>
        </p:nvSpPr>
        <p:spPr>
          <a:xfrm>
            <a:off x="2871786" y="940293"/>
            <a:ext cx="111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5140FEF3-DACB-BFA0-745D-9920BAA484F9}"/>
              </a:ext>
            </a:extLst>
          </p:cNvPr>
          <p:cNvSpPr/>
          <p:nvPr/>
        </p:nvSpPr>
        <p:spPr>
          <a:xfrm>
            <a:off x="3810000" y="391566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 descr="forma ovalada">
            <a:extLst>
              <a:ext uri="{FF2B5EF4-FFF2-40B4-BE49-F238E27FC236}">
                <a16:creationId xmlns:a16="http://schemas.microsoft.com/office/drawing/2014/main" id="{BA5F08C6-0761-0703-0386-E6BFF0216CD6}"/>
              </a:ext>
            </a:extLst>
          </p:cNvPr>
          <p:cNvSpPr>
            <a:spLocks noChangeAspect="1"/>
          </p:cNvSpPr>
          <p:nvPr/>
        </p:nvSpPr>
        <p:spPr>
          <a:xfrm>
            <a:off x="2617729" y="1981721"/>
            <a:ext cx="1622540" cy="162254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654B5F4-B721-923D-F5DF-728924EF6F7F}"/>
              </a:ext>
            </a:extLst>
          </p:cNvPr>
          <p:cNvSpPr txBox="1"/>
          <p:nvPr/>
        </p:nvSpPr>
        <p:spPr>
          <a:xfrm>
            <a:off x="2871786" y="2140012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Inicial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DC4BC26-D08F-1A57-2AEB-602652BE73C4}"/>
              </a:ext>
            </a:extLst>
          </p:cNvPr>
          <p:cNvSpPr txBox="1"/>
          <p:nvPr/>
        </p:nvSpPr>
        <p:spPr>
          <a:xfrm>
            <a:off x="2819398" y="2447789"/>
            <a:ext cx="1299823" cy="10095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Altura ►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52" name="Elipse 51" descr="forma ovalada">
            <a:extLst>
              <a:ext uri="{FF2B5EF4-FFF2-40B4-BE49-F238E27FC236}">
                <a16:creationId xmlns:a16="http://schemas.microsoft.com/office/drawing/2014/main" id="{82830971-FBDF-AC99-7240-7574033AD71B}"/>
              </a:ext>
            </a:extLst>
          </p:cNvPr>
          <p:cNvSpPr/>
          <p:nvPr/>
        </p:nvSpPr>
        <p:spPr>
          <a:xfrm>
            <a:off x="604079" y="2140012"/>
            <a:ext cx="1324971" cy="1324971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63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9A348A8-33B0-81E2-A498-21853203C596}"/>
              </a:ext>
            </a:extLst>
          </p:cNvPr>
          <p:cNvSpPr txBox="1"/>
          <p:nvPr/>
        </p:nvSpPr>
        <p:spPr>
          <a:xfrm>
            <a:off x="709351" y="2286561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Apagado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DE7DD60-525B-B117-5546-5736EC5A3548}"/>
              </a:ext>
            </a:extLst>
          </p:cNvPr>
          <p:cNvSpPr txBox="1"/>
          <p:nvPr/>
        </p:nvSpPr>
        <p:spPr>
          <a:xfrm>
            <a:off x="760552" y="2740887"/>
            <a:ext cx="1012023" cy="3472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58" name="Elipse 57" descr="forma ovalada">
            <a:extLst>
              <a:ext uri="{FF2B5EF4-FFF2-40B4-BE49-F238E27FC236}">
                <a16:creationId xmlns:a16="http://schemas.microsoft.com/office/drawing/2014/main" id="{21A4A47F-0AFF-337F-2E4E-14AAFAC7A50A}"/>
              </a:ext>
            </a:extLst>
          </p:cNvPr>
          <p:cNvSpPr>
            <a:spLocks noChangeAspect="1"/>
          </p:cNvSpPr>
          <p:nvPr/>
        </p:nvSpPr>
        <p:spPr>
          <a:xfrm>
            <a:off x="4497717" y="3618286"/>
            <a:ext cx="1316581" cy="1316581"/>
          </a:xfrm>
          <a:prstGeom prst="ellipse">
            <a:avLst/>
          </a:prstGeom>
          <a:solidFill>
            <a:srgbClr val="F7DC79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E5E20C1-A017-075D-EAD6-1DBAB47B137D}"/>
              </a:ext>
            </a:extLst>
          </p:cNvPr>
          <p:cNvSpPr txBox="1"/>
          <p:nvPr/>
        </p:nvSpPr>
        <p:spPr>
          <a:xfrm>
            <a:off x="4598794" y="3753357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Alerta</a:t>
            </a:r>
            <a:br>
              <a:rPr lang="es-ES" sz="1400" b="1" dirty="0">
                <a:solidFill>
                  <a:srgbClr val="FFFFFF"/>
                </a:solidFill>
              </a:rPr>
            </a:br>
            <a:r>
              <a:rPr lang="es-ES" sz="1400" b="1" dirty="0">
                <a:solidFill>
                  <a:srgbClr val="FFFFFF"/>
                </a:solidFill>
              </a:rPr>
              <a:t>Barandales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2B800E6-8B8E-C6C1-C2D2-3299F404FE3C}"/>
              </a:ext>
            </a:extLst>
          </p:cNvPr>
          <p:cNvSpPr txBox="1"/>
          <p:nvPr/>
        </p:nvSpPr>
        <p:spPr>
          <a:xfrm>
            <a:off x="4598794" y="4262551"/>
            <a:ext cx="111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69" name="Elipse 68" descr="forma ovalada">
            <a:extLst>
              <a:ext uri="{FF2B5EF4-FFF2-40B4-BE49-F238E27FC236}">
                <a16:creationId xmlns:a16="http://schemas.microsoft.com/office/drawing/2014/main" id="{47688CBE-7AB9-8F8C-086D-A3CF7EF0A20A}"/>
              </a:ext>
            </a:extLst>
          </p:cNvPr>
          <p:cNvSpPr>
            <a:spLocks noChangeAspect="1"/>
          </p:cNvSpPr>
          <p:nvPr/>
        </p:nvSpPr>
        <p:spPr>
          <a:xfrm>
            <a:off x="2617729" y="4953000"/>
            <a:ext cx="1622540" cy="162254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0A042E5-0FF7-F27E-C7F6-4314481D71AD}"/>
              </a:ext>
            </a:extLst>
          </p:cNvPr>
          <p:cNvSpPr txBox="1"/>
          <p:nvPr/>
        </p:nvSpPr>
        <p:spPr>
          <a:xfrm>
            <a:off x="2871786" y="5008558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Balanza Resumen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FE1CCAA-00CF-775A-1EAA-784AF59FB4B4}"/>
              </a:ext>
            </a:extLst>
          </p:cNvPr>
          <p:cNvSpPr txBox="1"/>
          <p:nvPr/>
        </p:nvSpPr>
        <p:spPr>
          <a:xfrm>
            <a:off x="2819398" y="5531778"/>
            <a:ext cx="1299823" cy="10095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675FBD4-BC10-3D38-EDFD-BD770976EFA5}"/>
              </a:ext>
            </a:extLst>
          </p:cNvPr>
          <p:cNvSpPr/>
          <p:nvPr/>
        </p:nvSpPr>
        <p:spPr>
          <a:xfrm>
            <a:off x="399895" y="6312421"/>
            <a:ext cx="1316581" cy="131658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1A53DF8-B6DA-872F-A4F0-77F409DB14D3}"/>
              </a:ext>
            </a:extLst>
          </p:cNvPr>
          <p:cNvSpPr txBox="1"/>
          <p:nvPr/>
        </p:nvSpPr>
        <p:spPr>
          <a:xfrm>
            <a:off x="496778" y="6477157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Pesando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C029F4F2-993D-3BF6-612F-BB77A11C415B}"/>
              </a:ext>
            </a:extLst>
          </p:cNvPr>
          <p:cNvSpPr txBox="1"/>
          <p:nvPr/>
        </p:nvSpPr>
        <p:spPr>
          <a:xfrm>
            <a:off x="550847" y="6847547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►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2AD3BCB-813A-BB8F-B702-B00467FA3AF9}"/>
              </a:ext>
            </a:extLst>
          </p:cNvPr>
          <p:cNvSpPr/>
          <p:nvPr/>
        </p:nvSpPr>
        <p:spPr>
          <a:xfrm>
            <a:off x="3220803" y="7368022"/>
            <a:ext cx="1316581" cy="1316581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080A338B-4461-0D0E-BAF5-84E968187FB2}"/>
              </a:ext>
            </a:extLst>
          </p:cNvPr>
          <p:cNvSpPr txBox="1"/>
          <p:nvPr/>
        </p:nvSpPr>
        <p:spPr>
          <a:xfrm>
            <a:off x="3317686" y="7532758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Error</a:t>
            </a:r>
          </a:p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Cabecera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B0D6EC7-A224-9DC7-1765-ED9EEE59FE46}"/>
              </a:ext>
            </a:extLst>
          </p:cNvPr>
          <p:cNvSpPr txBox="1"/>
          <p:nvPr/>
        </p:nvSpPr>
        <p:spPr>
          <a:xfrm>
            <a:off x="3317686" y="8055978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F33EEFD7-C03A-C467-99B8-CD5035D8432B}"/>
              </a:ext>
            </a:extLst>
          </p:cNvPr>
          <p:cNvSpPr/>
          <p:nvPr/>
        </p:nvSpPr>
        <p:spPr>
          <a:xfrm>
            <a:off x="5034222" y="7368022"/>
            <a:ext cx="1316581" cy="131658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89581BA2-C475-9AA6-14A1-2FB64AF4E91A}"/>
              </a:ext>
            </a:extLst>
          </p:cNvPr>
          <p:cNvSpPr txBox="1"/>
          <p:nvPr/>
        </p:nvSpPr>
        <p:spPr>
          <a:xfrm>
            <a:off x="5131105" y="7476810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Ajuste de</a:t>
            </a:r>
            <a:br>
              <a:rPr lang="es-ES" sz="1400" b="1" dirty="0">
                <a:solidFill>
                  <a:srgbClr val="FFFFFF"/>
                </a:solidFill>
              </a:rPr>
            </a:br>
            <a:r>
              <a:rPr lang="es-ES" sz="1400" b="1" dirty="0">
                <a:solidFill>
                  <a:srgbClr val="FFFFFF"/>
                </a:solidFill>
              </a:rPr>
              <a:t>Cero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20635176-4120-3644-1F17-3EB1971F93E5}"/>
              </a:ext>
            </a:extLst>
          </p:cNvPr>
          <p:cNvSpPr txBox="1"/>
          <p:nvPr/>
        </p:nvSpPr>
        <p:spPr>
          <a:xfrm>
            <a:off x="5191360" y="7926008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1200" dirty="0">
              <a:solidFill>
                <a:srgbClr val="FFFFFF"/>
              </a:solidFill>
            </a:endParaRPr>
          </a:p>
        </p:txBody>
      </p:sp>
      <p:sp>
        <p:nvSpPr>
          <p:cNvPr id="99" name="Forma libre: forma 98">
            <a:extLst>
              <a:ext uri="{FF2B5EF4-FFF2-40B4-BE49-F238E27FC236}">
                <a16:creationId xmlns:a16="http://schemas.microsoft.com/office/drawing/2014/main" id="{7A0B1501-23D9-BEAE-C6F1-5DB5FA2DF4D5}"/>
              </a:ext>
            </a:extLst>
          </p:cNvPr>
          <p:cNvSpPr/>
          <p:nvPr/>
        </p:nvSpPr>
        <p:spPr>
          <a:xfrm>
            <a:off x="2999496" y="3581252"/>
            <a:ext cx="115179" cy="139065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Forma libre: forma 99">
            <a:extLst>
              <a:ext uri="{FF2B5EF4-FFF2-40B4-BE49-F238E27FC236}">
                <a16:creationId xmlns:a16="http://schemas.microsoft.com/office/drawing/2014/main" id="{562E74C9-12B3-FFB6-BA36-1BE021870789}"/>
              </a:ext>
            </a:extLst>
          </p:cNvPr>
          <p:cNvSpPr/>
          <p:nvPr/>
        </p:nvSpPr>
        <p:spPr>
          <a:xfrm rot="10623653">
            <a:off x="3685737" y="3579214"/>
            <a:ext cx="115179" cy="139065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" name="Imagen 10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4487528-0B8E-7814-2710-8044A5EF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15" y="1770763"/>
            <a:ext cx="1247646" cy="915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" name="Imagen 10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E1A98E3-A57D-B51E-5BC9-A3A0E2E10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00" y="5153032"/>
            <a:ext cx="1228292" cy="906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Imagen 105" descr="Imagen que contiene Word&#10;&#10;El contenido generado por IA puede ser incorrecto.">
            <a:extLst>
              <a:ext uri="{FF2B5EF4-FFF2-40B4-BE49-F238E27FC236}">
                <a16:creationId xmlns:a16="http://schemas.microsoft.com/office/drawing/2014/main" id="{3EDF1BD8-7C8D-A7D4-A40E-74413E94E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516" y="4833004"/>
            <a:ext cx="1228292" cy="907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Imagen 10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E3EFBE2-013F-BB06-7E2E-9FAEED455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7" y="7714794"/>
            <a:ext cx="1233148" cy="906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" name="Imagen 109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2D7722F-F565-29D9-02D6-5B06CF4B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492" y="8794244"/>
            <a:ext cx="1228292" cy="902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" name="Imagen 11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ABDF84D-3070-B498-4A54-E5CC5630D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9863" y="8794244"/>
            <a:ext cx="1228292" cy="900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9A0561CD-8C4F-7BF2-5C09-D06B95CE6369}"/>
              </a:ext>
            </a:extLst>
          </p:cNvPr>
          <p:cNvSpPr/>
          <p:nvPr/>
        </p:nvSpPr>
        <p:spPr>
          <a:xfrm rot="8173302">
            <a:off x="4618802" y="2625980"/>
            <a:ext cx="92616" cy="1118228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Forma libre: forma 113">
            <a:extLst>
              <a:ext uri="{FF2B5EF4-FFF2-40B4-BE49-F238E27FC236}">
                <a16:creationId xmlns:a16="http://schemas.microsoft.com/office/drawing/2014/main" id="{877AD418-4721-86F3-33FF-ED489601C910}"/>
              </a:ext>
            </a:extLst>
          </p:cNvPr>
          <p:cNvSpPr/>
          <p:nvPr/>
        </p:nvSpPr>
        <p:spPr>
          <a:xfrm rot="19003511">
            <a:off x="4228913" y="3269154"/>
            <a:ext cx="70446" cy="845483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2DB116C-705D-1BED-DFBD-17B036EC8BD1}"/>
              </a:ext>
            </a:extLst>
          </p:cNvPr>
          <p:cNvSpPr txBox="1"/>
          <p:nvPr/>
        </p:nvSpPr>
        <p:spPr>
          <a:xfrm rot="2454902">
            <a:off x="4317561" y="2963535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Barandal bajo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7F6D1AE3-973F-FE51-BDAF-0618BBF92A6C}"/>
              </a:ext>
            </a:extLst>
          </p:cNvPr>
          <p:cNvSpPr txBox="1"/>
          <p:nvPr/>
        </p:nvSpPr>
        <p:spPr>
          <a:xfrm rot="2454902">
            <a:off x="3775228" y="3498379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100" b="1" dirty="0"/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DAB48945-29DA-41A7-4721-161582A5D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814" y="3820337"/>
            <a:ext cx="227771" cy="263360"/>
          </a:xfrm>
          <a:prstGeom prst="rect">
            <a:avLst/>
          </a:prstGeom>
        </p:spPr>
      </p:pic>
      <p:sp>
        <p:nvSpPr>
          <p:cNvPr id="119" name="CuadroTexto 118">
            <a:extLst>
              <a:ext uri="{FF2B5EF4-FFF2-40B4-BE49-F238E27FC236}">
                <a16:creationId xmlns:a16="http://schemas.microsoft.com/office/drawing/2014/main" id="{D84AB6DB-3456-5E67-B798-F25D4F039C93}"/>
              </a:ext>
            </a:extLst>
          </p:cNvPr>
          <p:cNvSpPr txBox="1"/>
          <p:nvPr/>
        </p:nvSpPr>
        <p:spPr>
          <a:xfrm>
            <a:off x="3285541" y="3614049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6EA9CDDB-F28C-73BD-26DE-B22288922C1C}"/>
              </a:ext>
            </a:extLst>
          </p:cNvPr>
          <p:cNvSpPr txBox="1"/>
          <p:nvPr/>
        </p:nvSpPr>
        <p:spPr>
          <a:xfrm>
            <a:off x="2529309" y="4632522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22" name="Imagen 121">
            <a:extLst>
              <a:ext uri="{FF2B5EF4-FFF2-40B4-BE49-F238E27FC236}">
                <a16:creationId xmlns:a16="http://schemas.microsoft.com/office/drawing/2014/main" id="{B0B4BCD4-8BF5-F905-1305-A700421BD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934" y="4830873"/>
            <a:ext cx="233996" cy="27787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2DAF1F1-8B9C-F7F5-C8AF-DA74B63693E3}"/>
              </a:ext>
            </a:extLst>
          </p:cNvPr>
          <p:cNvSpPr/>
          <p:nvPr/>
        </p:nvSpPr>
        <p:spPr>
          <a:xfrm rot="2685223">
            <a:off x="1999116" y="5786636"/>
            <a:ext cx="253320" cy="114236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4" name="Imagen 123">
            <a:extLst>
              <a:ext uri="{FF2B5EF4-FFF2-40B4-BE49-F238E27FC236}">
                <a16:creationId xmlns:a16="http://schemas.microsoft.com/office/drawing/2014/main" id="{4AC0E8DD-73DF-6645-AC61-41ABD18BD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694" y="6333211"/>
            <a:ext cx="227771" cy="263360"/>
          </a:xfrm>
          <a:prstGeom prst="rect">
            <a:avLst/>
          </a:prstGeom>
        </p:spPr>
      </p:pic>
      <p:sp>
        <p:nvSpPr>
          <p:cNvPr id="125" name="CuadroTexto 124">
            <a:extLst>
              <a:ext uri="{FF2B5EF4-FFF2-40B4-BE49-F238E27FC236}">
                <a16:creationId xmlns:a16="http://schemas.microsoft.com/office/drawing/2014/main" id="{79C23901-D075-2BB2-A93B-7AA6FB6235AF}"/>
              </a:ext>
            </a:extLst>
          </p:cNvPr>
          <p:cNvSpPr txBox="1"/>
          <p:nvPr/>
        </p:nvSpPr>
        <p:spPr>
          <a:xfrm>
            <a:off x="1495421" y="6126923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26" name="Forma libre: forma 125">
            <a:extLst>
              <a:ext uri="{FF2B5EF4-FFF2-40B4-BE49-F238E27FC236}">
                <a16:creationId xmlns:a16="http://schemas.microsoft.com/office/drawing/2014/main" id="{16A433E0-13AF-A1BA-2756-4322423BDAAE}"/>
              </a:ext>
            </a:extLst>
          </p:cNvPr>
          <p:cNvSpPr/>
          <p:nvPr/>
        </p:nvSpPr>
        <p:spPr>
          <a:xfrm rot="13176491">
            <a:off x="2116449" y="5983146"/>
            <a:ext cx="156124" cy="1701398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644638E-E8E3-1524-E64D-BEA10E8AFA88}"/>
              </a:ext>
            </a:extLst>
          </p:cNvPr>
          <p:cNvSpPr txBox="1"/>
          <p:nvPr/>
        </p:nvSpPr>
        <p:spPr>
          <a:xfrm rot="18668995">
            <a:off x="1601164" y="690004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finish</a:t>
            </a:r>
            <a:endParaRPr lang="es-ES" sz="1050" b="1" dirty="0"/>
          </a:p>
        </p:txBody>
      </p:sp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5274224E-BC95-32BF-F253-E01CBC0A706B}"/>
              </a:ext>
            </a:extLst>
          </p:cNvPr>
          <p:cNvSpPr/>
          <p:nvPr/>
        </p:nvSpPr>
        <p:spPr>
          <a:xfrm>
            <a:off x="3518544" y="6554654"/>
            <a:ext cx="66141" cy="860061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Forma libre: forma 128">
            <a:extLst>
              <a:ext uri="{FF2B5EF4-FFF2-40B4-BE49-F238E27FC236}">
                <a16:creationId xmlns:a16="http://schemas.microsoft.com/office/drawing/2014/main" id="{A2DCA103-9C3F-69EE-B167-53015ACE9F86}"/>
              </a:ext>
            </a:extLst>
          </p:cNvPr>
          <p:cNvSpPr/>
          <p:nvPr/>
        </p:nvSpPr>
        <p:spPr>
          <a:xfrm rot="10623653">
            <a:off x="3923193" y="6454016"/>
            <a:ext cx="83844" cy="92236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24E5F929-18C1-6B9A-A8E2-DB1DE5E2B33A}"/>
              </a:ext>
            </a:extLst>
          </p:cNvPr>
          <p:cNvSpPr txBox="1"/>
          <p:nvPr/>
        </p:nvSpPr>
        <p:spPr>
          <a:xfrm rot="16497071">
            <a:off x="2973018" y="6925441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0A0D9FB-54DC-3670-2C50-3DFA28255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8282">
            <a:off x="4442912" y="6791223"/>
            <a:ext cx="227771" cy="263360"/>
          </a:xfrm>
          <a:prstGeom prst="rect">
            <a:avLst/>
          </a:prstGeom>
        </p:spPr>
      </p:pic>
      <p:sp>
        <p:nvSpPr>
          <p:cNvPr id="133" name="Forma libre: forma 132">
            <a:extLst>
              <a:ext uri="{FF2B5EF4-FFF2-40B4-BE49-F238E27FC236}">
                <a16:creationId xmlns:a16="http://schemas.microsoft.com/office/drawing/2014/main" id="{2EDA0BD1-C5F3-1AA1-6AEB-AB9CCA94F3D4}"/>
              </a:ext>
            </a:extLst>
          </p:cNvPr>
          <p:cNvSpPr/>
          <p:nvPr/>
        </p:nvSpPr>
        <p:spPr>
          <a:xfrm rot="7903473">
            <a:off x="4887686" y="5395203"/>
            <a:ext cx="468868" cy="2123557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4" name="Imagen 133">
            <a:extLst>
              <a:ext uri="{FF2B5EF4-FFF2-40B4-BE49-F238E27FC236}">
                <a16:creationId xmlns:a16="http://schemas.microsoft.com/office/drawing/2014/main" id="{D89EA965-BE24-6B99-7218-812311F4C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528" y="6736915"/>
            <a:ext cx="227771" cy="263360"/>
          </a:xfrm>
          <a:prstGeom prst="rect">
            <a:avLst/>
          </a:prstGeom>
        </p:spPr>
      </p:pic>
      <p:sp>
        <p:nvSpPr>
          <p:cNvPr id="135" name="CuadroTexto 134">
            <a:extLst>
              <a:ext uri="{FF2B5EF4-FFF2-40B4-BE49-F238E27FC236}">
                <a16:creationId xmlns:a16="http://schemas.microsoft.com/office/drawing/2014/main" id="{AFB56709-5D19-276F-4504-8734BF673506}"/>
              </a:ext>
            </a:extLst>
          </p:cNvPr>
          <p:cNvSpPr txBox="1"/>
          <p:nvPr/>
        </p:nvSpPr>
        <p:spPr>
          <a:xfrm>
            <a:off x="5657255" y="6530627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37" name="Forma libre: forma 136">
            <a:extLst>
              <a:ext uri="{FF2B5EF4-FFF2-40B4-BE49-F238E27FC236}">
                <a16:creationId xmlns:a16="http://schemas.microsoft.com/office/drawing/2014/main" id="{F589EB67-F7BD-B08B-2BBE-5835E45E9F1B}"/>
              </a:ext>
            </a:extLst>
          </p:cNvPr>
          <p:cNvSpPr/>
          <p:nvPr/>
        </p:nvSpPr>
        <p:spPr>
          <a:xfrm rot="7903473">
            <a:off x="4763219" y="5746915"/>
            <a:ext cx="314347" cy="1806345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262CB36E-D2A0-7939-2F9D-F7AD42451CD5}"/>
              </a:ext>
            </a:extLst>
          </p:cNvPr>
          <p:cNvSpPr txBox="1"/>
          <p:nvPr/>
        </p:nvSpPr>
        <p:spPr>
          <a:xfrm>
            <a:off x="4119221" y="6176280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C2CA6DC1-B36C-98BF-401E-763AED9F1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3799" y="6343629"/>
            <a:ext cx="217909" cy="260084"/>
          </a:xfrm>
          <a:prstGeom prst="rect">
            <a:avLst/>
          </a:prstGeom>
        </p:spPr>
      </p:pic>
      <p:sp>
        <p:nvSpPr>
          <p:cNvPr id="142" name="Forma libre: forma 141">
            <a:extLst>
              <a:ext uri="{FF2B5EF4-FFF2-40B4-BE49-F238E27FC236}">
                <a16:creationId xmlns:a16="http://schemas.microsoft.com/office/drawing/2014/main" id="{115EB243-EE15-CF1C-734E-F94098C71E96}"/>
              </a:ext>
            </a:extLst>
          </p:cNvPr>
          <p:cNvSpPr/>
          <p:nvPr/>
        </p:nvSpPr>
        <p:spPr>
          <a:xfrm rot="2753237">
            <a:off x="4135496" y="4375954"/>
            <a:ext cx="115179" cy="828896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BD607C69-6AD2-54B0-5FD6-367400104221}"/>
              </a:ext>
            </a:extLst>
          </p:cNvPr>
          <p:cNvSpPr txBox="1"/>
          <p:nvPr/>
        </p:nvSpPr>
        <p:spPr>
          <a:xfrm rot="18715641">
            <a:off x="3855503" y="4768559"/>
            <a:ext cx="7559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Barandal bajo</a:t>
            </a:r>
          </a:p>
        </p:txBody>
      </p:sp>
      <p:sp>
        <p:nvSpPr>
          <p:cNvPr id="144" name="Forma libre: forma 143">
            <a:extLst>
              <a:ext uri="{FF2B5EF4-FFF2-40B4-BE49-F238E27FC236}">
                <a16:creationId xmlns:a16="http://schemas.microsoft.com/office/drawing/2014/main" id="{A867C9B2-D16B-0D3A-6489-A1CDFA3A2DC3}"/>
              </a:ext>
            </a:extLst>
          </p:cNvPr>
          <p:cNvSpPr/>
          <p:nvPr/>
        </p:nvSpPr>
        <p:spPr>
          <a:xfrm rot="13266733">
            <a:off x="4487545" y="4770730"/>
            <a:ext cx="115179" cy="89218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25906679-CE69-A9D5-2546-FE40D4258ECC}"/>
              </a:ext>
            </a:extLst>
          </p:cNvPr>
          <p:cNvSpPr txBox="1"/>
          <p:nvPr/>
        </p:nvSpPr>
        <p:spPr>
          <a:xfrm rot="18027884">
            <a:off x="4378200" y="5057050"/>
            <a:ext cx="7858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100" b="1" dirty="0"/>
          </a:p>
        </p:txBody>
      </p:sp>
      <p:sp>
        <p:nvSpPr>
          <p:cNvPr id="146" name="Arco 145">
            <a:extLst>
              <a:ext uri="{FF2B5EF4-FFF2-40B4-BE49-F238E27FC236}">
                <a16:creationId xmlns:a16="http://schemas.microsoft.com/office/drawing/2014/main" id="{DC334F97-0C74-6689-B2F9-ACC33B8BC7EA}"/>
              </a:ext>
            </a:extLst>
          </p:cNvPr>
          <p:cNvSpPr/>
          <p:nvPr/>
        </p:nvSpPr>
        <p:spPr>
          <a:xfrm rot="12397074">
            <a:off x="38940" y="6644261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7B283070-DE7A-676D-887C-02F674E30318}"/>
              </a:ext>
            </a:extLst>
          </p:cNvPr>
          <p:cNvSpPr txBox="1"/>
          <p:nvPr/>
        </p:nvSpPr>
        <p:spPr>
          <a:xfrm>
            <a:off x="-96901" y="6372052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150" name="Arco 149">
            <a:extLst>
              <a:ext uri="{FF2B5EF4-FFF2-40B4-BE49-F238E27FC236}">
                <a16:creationId xmlns:a16="http://schemas.microsoft.com/office/drawing/2014/main" id="{59CEF76A-6E28-B1FC-71B0-D3DD741F9C56}"/>
              </a:ext>
            </a:extLst>
          </p:cNvPr>
          <p:cNvSpPr/>
          <p:nvPr/>
        </p:nvSpPr>
        <p:spPr>
          <a:xfrm rot="171937">
            <a:off x="6130506" y="7504213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00BFEBDD-5204-0E6B-A3F1-94ADF85AF3F9}"/>
              </a:ext>
            </a:extLst>
          </p:cNvPr>
          <p:cNvSpPr txBox="1"/>
          <p:nvPr/>
        </p:nvSpPr>
        <p:spPr>
          <a:xfrm>
            <a:off x="5989025" y="6939559"/>
            <a:ext cx="87644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r>
              <a:rPr lang="es-ES" sz="1050" b="1" dirty="0">
                <a:solidFill>
                  <a:schemeClr val="accent1"/>
                </a:solidFill>
              </a:rPr>
              <a:t>,</a:t>
            </a:r>
          </a:p>
          <a:p>
            <a:pPr algn="ctr" rtl="0"/>
            <a:r>
              <a:rPr lang="es-ES" sz="1050" b="1" dirty="0">
                <a:solidFill>
                  <a:schemeClr val="accent1"/>
                </a:solidFill>
              </a:rPr>
              <a:t>error o reintentar</a:t>
            </a:r>
          </a:p>
        </p:txBody>
      </p:sp>
      <p:sp>
        <p:nvSpPr>
          <p:cNvPr id="152" name="Arco 151">
            <a:extLst>
              <a:ext uri="{FF2B5EF4-FFF2-40B4-BE49-F238E27FC236}">
                <a16:creationId xmlns:a16="http://schemas.microsoft.com/office/drawing/2014/main" id="{C38707B0-1B4D-5330-1B4F-8EA9EEBC3F31}"/>
              </a:ext>
            </a:extLst>
          </p:cNvPr>
          <p:cNvSpPr/>
          <p:nvPr/>
        </p:nvSpPr>
        <p:spPr>
          <a:xfrm rot="12397074">
            <a:off x="2867559" y="769142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EF917C32-3C3A-E564-0EBC-980C6EA3DC97}"/>
              </a:ext>
            </a:extLst>
          </p:cNvPr>
          <p:cNvSpPr txBox="1"/>
          <p:nvPr/>
        </p:nvSpPr>
        <p:spPr>
          <a:xfrm>
            <a:off x="2751227" y="7353805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154" name="Forma libre: forma 153">
            <a:extLst>
              <a:ext uri="{FF2B5EF4-FFF2-40B4-BE49-F238E27FC236}">
                <a16:creationId xmlns:a16="http://schemas.microsoft.com/office/drawing/2014/main" id="{D363156D-0FD6-73FE-0C3E-744142203ACA}"/>
              </a:ext>
            </a:extLst>
          </p:cNvPr>
          <p:cNvSpPr/>
          <p:nvPr/>
        </p:nvSpPr>
        <p:spPr>
          <a:xfrm rot="4865672">
            <a:off x="4710770" y="7281862"/>
            <a:ext cx="177979" cy="563301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97DFB18F-3A6F-7E78-D007-DD40B490D597}"/>
              </a:ext>
            </a:extLst>
          </p:cNvPr>
          <p:cNvSpPr txBox="1"/>
          <p:nvPr/>
        </p:nvSpPr>
        <p:spPr>
          <a:xfrm rot="20347276">
            <a:off x="4474202" y="7593540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sp>
        <p:nvSpPr>
          <p:cNvPr id="156" name="Forma libre: forma 155">
            <a:extLst>
              <a:ext uri="{FF2B5EF4-FFF2-40B4-BE49-F238E27FC236}">
                <a16:creationId xmlns:a16="http://schemas.microsoft.com/office/drawing/2014/main" id="{C3CFFC15-B9D9-4812-32FB-773AA63F6396}"/>
              </a:ext>
            </a:extLst>
          </p:cNvPr>
          <p:cNvSpPr/>
          <p:nvPr/>
        </p:nvSpPr>
        <p:spPr>
          <a:xfrm rot="15936483">
            <a:off x="4753373" y="7980406"/>
            <a:ext cx="89018" cy="552402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97B6B195-184E-6794-CAFB-814AE0C03FCF}"/>
              </a:ext>
            </a:extLst>
          </p:cNvPr>
          <p:cNvSpPr txBox="1"/>
          <p:nvPr/>
        </p:nvSpPr>
        <p:spPr>
          <a:xfrm rot="21333788">
            <a:off x="4327452" y="8330714"/>
            <a:ext cx="9957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Ángulo ≠ 0º </a:t>
            </a:r>
          </a:p>
        </p:txBody>
      </p:sp>
      <p:sp>
        <p:nvSpPr>
          <p:cNvPr id="158" name="Forma libre: forma 157">
            <a:extLst>
              <a:ext uri="{FF2B5EF4-FFF2-40B4-BE49-F238E27FC236}">
                <a16:creationId xmlns:a16="http://schemas.microsoft.com/office/drawing/2014/main" id="{E202443B-F348-3FB2-99E9-2DFB2C8D05E2}"/>
              </a:ext>
            </a:extLst>
          </p:cNvPr>
          <p:cNvSpPr/>
          <p:nvPr/>
        </p:nvSpPr>
        <p:spPr>
          <a:xfrm rot="5068615">
            <a:off x="2126870" y="1642731"/>
            <a:ext cx="230204" cy="1084413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E9ED300F-8165-3782-5FDE-5F120AB1D14F}"/>
              </a:ext>
            </a:extLst>
          </p:cNvPr>
          <p:cNvSpPr txBox="1"/>
          <p:nvPr/>
        </p:nvSpPr>
        <p:spPr>
          <a:xfrm>
            <a:off x="2461892" y="1778702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61" name="Imagen 160">
            <a:extLst>
              <a:ext uri="{FF2B5EF4-FFF2-40B4-BE49-F238E27FC236}">
                <a16:creationId xmlns:a16="http://schemas.microsoft.com/office/drawing/2014/main" id="{4FFC43E3-9D81-91BD-BB24-67B341533E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9791" y="1937994"/>
            <a:ext cx="235462" cy="272253"/>
          </a:xfrm>
          <a:prstGeom prst="rect">
            <a:avLst/>
          </a:prstGeom>
        </p:spPr>
      </p:pic>
      <p:sp>
        <p:nvSpPr>
          <p:cNvPr id="162" name="Forma libre: forma 161">
            <a:extLst>
              <a:ext uri="{FF2B5EF4-FFF2-40B4-BE49-F238E27FC236}">
                <a16:creationId xmlns:a16="http://schemas.microsoft.com/office/drawing/2014/main" id="{82FFE9D3-CFB0-F058-A8DD-B1F5A9B15643}"/>
              </a:ext>
            </a:extLst>
          </p:cNvPr>
          <p:cNvSpPr/>
          <p:nvPr/>
        </p:nvSpPr>
        <p:spPr>
          <a:xfrm rot="15792035">
            <a:off x="2179932" y="2800592"/>
            <a:ext cx="156124" cy="86833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20575556-4BC4-6BDB-D4BB-6FF36BB65D77}"/>
              </a:ext>
            </a:extLst>
          </p:cNvPr>
          <p:cNvSpPr txBox="1"/>
          <p:nvPr/>
        </p:nvSpPr>
        <p:spPr>
          <a:xfrm>
            <a:off x="1484416" y="3315616"/>
            <a:ext cx="9082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  <a:p>
            <a:pPr algn="ctr" rtl="0"/>
            <a:r>
              <a:rPr lang="es-ES" sz="1050" b="1" dirty="0"/>
              <a:t>cualquiera</a:t>
            </a:r>
          </a:p>
        </p:txBody>
      </p:sp>
      <p:sp>
        <p:nvSpPr>
          <p:cNvPr id="164" name="Arco 163">
            <a:extLst>
              <a:ext uri="{FF2B5EF4-FFF2-40B4-BE49-F238E27FC236}">
                <a16:creationId xmlns:a16="http://schemas.microsoft.com/office/drawing/2014/main" id="{A3B97AB6-A904-B31F-6CB8-538378A33642}"/>
              </a:ext>
            </a:extLst>
          </p:cNvPr>
          <p:cNvSpPr/>
          <p:nvPr/>
        </p:nvSpPr>
        <p:spPr>
          <a:xfrm rot="12397074">
            <a:off x="229704" y="2507756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93BA91B-805E-3AE9-8FFA-0E5F64680054}"/>
              </a:ext>
            </a:extLst>
          </p:cNvPr>
          <p:cNvSpPr txBox="1"/>
          <p:nvPr/>
        </p:nvSpPr>
        <p:spPr>
          <a:xfrm>
            <a:off x="28611" y="2235547"/>
            <a:ext cx="7585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accent1"/>
                </a:solidFill>
              </a:rPr>
              <a:t>NO_KEY</a:t>
            </a:r>
          </a:p>
        </p:txBody>
      </p:sp>
      <p:cxnSp>
        <p:nvCxnSpPr>
          <p:cNvPr id="167" name="Conector recto de flecha 166">
            <a:extLst>
              <a:ext uri="{FF2B5EF4-FFF2-40B4-BE49-F238E27FC236}">
                <a16:creationId xmlns:a16="http://schemas.microsoft.com/office/drawing/2014/main" id="{1F9D3DFE-1C1C-B889-2949-FA1F46CD1B6B}"/>
              </a:ext>
            </a:extLst>
          </p:cNvPr>
          <p:cNvCxnSpPr>
            <a:stCxn id="35" idx="4"/>
            <a:endCxn id="44" idx="0"/>
          </p:cNvCxnSpPr>
          <p:nvPr/>
        </p:nvCxnSpPr>
        <p:spPr>
          <a:xfrm>
            <a:off x="3428999" y="1575166"/>
            <a:ext cx="0" cy="406555"/>
          </a:xfrm>
          <a:prstGeom prst="straightConnector1">
            <a:avLst/>
          </a:prstGeom>
          <a:ln w="19050">
            <a:solidFill>
              <a:srgbClr val="76717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6C0D570-50EB-B4E3-D285-D5E69CA2F694}"/>
              </a:ext>
            </a:extLst>
          </p:cNvPr>
          <p:cNvSpPr txBox="1"/>
          <p:nvPr/>
        </p:nvSpPr>
        <p:spPr>
          <a:xfrm>
            <a:off x="3348055" y="1552706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tests</a:t>
            </a:r>
            <a:r>
              <a:rPr lang="es-ES" sz="1050" b="1" dirty="0"/>
              <a:t> = FALSE</a:t>
            </a:r>
          </a:p>
        </p:txBody>
      </p:sp>
      <p:sp>
        <p:nvSpPr>
          <p:cNvPr id="173" name="Elipse 172" descr="forma ovalada">
            <a:extLst>
              <a:ext uri="{FF2B5EF4-FFF2-40B4-BE49-F238E27FC236}">
                <a16:creationId xmlns:a16="http://schemas.microsoft.com/office/drawing/2014/main" id="{BCAB6775-84E4-303C-5F60-891E34048221}"/>
              </a:ext>
            </a:extLst>
          </p:cNvPr>
          <p:cNvSpPr>
            <a:spLocks noChangeAspect="1"/>
          </p:cNvSpPr>
          <p:nvPr/>
        </p:nvSpPr>
        <p:spPr>
          <a:xfrm>
            <a:off x="422330" y="120640"/>
            <a:ext cx="1622540" cy="1622540"/>
          </a:xfrm>
          <a:prstGeom prst="ellipse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2203EEC7-6D44-395E-04EC-A114F84DC214}"/>
              </a:ext>
            </a:extLst>
          </p:cNvPr>
          <p:cNvSpPr txBox="1"/>
          <p:nvPr/>
        </p:nvSpPr>
        <p:spPr>
          <a:xfrm>
            <a:off x="676387" y="176246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 err="1">
                <a:solidFill>
                  <a:srgbClr val="FFFFFF"/>
                </a:solidFill>
              </a:rPr>
              <a:t>Tests</a:t>
            </a:r>
            <a:endParaRPr lang="es-ES" sz="1400" b="1" dirty="0">
              <a:solidFill>
                <a:srgbClr val="FFFFFF"/>
              </a:solidFill>
            </a:endParaRP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31F40CF3-42FC-BCF4-838D-75A215A252E9}"/>
              </a:ext>
            </a:extLst>
          </p:cNvPr>
          <p:cNvSpPr txBox="1"/>
          <p:nvPr/>
        </p:nvSpPr>
        <p:spPr>
          <a:xfrm>
            <a:off x="709351" y="451963"/>
            <a:ext cx="1299823" cy="1176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Altura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 ►</a:t>
            </a:r>
          </a:p>
        </p:txBody>
      </p:sp>
      <p:cxnSp>
        <p:nvCxnSpPr>
          <p:cNvPr id="178" name="Conector recto de flecha 177">
            <a:extLst>
              <a:ext uri="{FF2B5EF4-FFF2-40B4-BE49-F238E27FC236}">
                <a16:creationId xmlns:a16="http://schemas.microsoft.com/office/drawing/2014/main" id="{58F524FA-C39D-97B7-2678-AE214BB14730}"/>
              </a:ext>
            </a:extLst>
          </p:cNvPr>
          <p:cNvCxnSpPr>
            <a:cxnSpLocks/>
            <a:stCxn id="35" idx="2"/>
            <a:endCxn id="173" idx="6"/>
          </p:cNvCxnSpPr>
          <p:nvPr/>
        </p:nvCxnSpPr>
        <p:spPr>
          <a:xfrm flipH="1" flipV="1">
            <a:off x="2044870" y="931910"/>
            <a:ext cx="750597" cy="9724"/>
          </a:xfrm>
          <a:prstGeom prst="straightConnector1">
            <a:avLst/>
          </a:prstGeom>
          <a:ln w="19050">
            <a:solidFill>
              <a:srgbClr val="76717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3378473D-1E4A-EE9F-8353-9E4D02A9A9B7}"/>
              </a:ext>
            </a:extLst>
          </p:cNvPr>
          <p:cNvSpPr txBox="1"/>
          <p:nvPr/>
        </p:nvSpPr>
        <p:spPr>
          <a:xfrm>
            <a:off x="1847746" y="941634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tests</a:t>
            </a:r>
            <a:r>
              <a:rPr lang="es-ES" sz="1050" b="1" dirty="0"/>
              <a:t>=TRUE</a:t>
            </a:r>
          </a:p>
        </p:txBody>
      </p:sp>
      <p:sp>
        <p:nvSpPr>
          <p:cNvPr id="182" name="Arco 181">
            <a:extLst>
              <a:ext uri="{FF2B5EF4-FFF2-40B4-BE49-F238E27FC236}">
                <a16:creationId xmlns:a16="http://schemas.microsoft.com/office/drawing/2014/main" id="{DDF6804A-C0AF-DFF4-2065-0026F31F8180}"/>
              </a:ext>
            </a:extLst>
          </p:cNvPr>
          <p:cNvSpPr/>
          <p:nvPr/>
        </p:nvSpPr>
        <p:spPr>
          <a:xfrm rot="12397074">
            <a:off x="71934" y="58397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76FE4072-B503-4940-28C9-D82F951855DA}"/>
              </a:ext>
            </a:extLst>
          </p:cNvPr>
          <p:cNvSpPr txBox="1"/>
          <p:nvPr/>
        </p:nvSpPr>
        <p:spPr>
          <a:xfrm>
            <a:off x="-100450" y="312390"/>
            <a:ext cx="7585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b="1" dirty="0" err="1">
                <a:solidFill>
                  <a:schemeClr val="accent1"/>
                </a:solidFill>
              </a:rPr>
              <a:t>while</a:t>
            </a:r>
            <a:r>
              <a:rPr lang="es-ES" sz="1000" b="1" dirty="0">
                <a:solidFill>
                  <a:schemeClr val="accent1"/>
                </a:solidFill>
              </a:rPr>
              <a:t>(1)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9DA62660-5BD5-839A-4B79-464C8C01956C}"/>
              </a:ext>
            </a:extLst>
          </p:cNvPr>
          <p:cNvSpPr txBox="1"/>
          <p:nvPr/>
        </p:nvSpPr>
        <p:spPr>
          <a:xfrm>
            <a:off x="3777540" y="11672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pic>
        <p:nvPicPr>
          <p:cNvPr id="186" name="Imagen 18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8987F99-5EB2-9FCE-18F8-572B5C6EC5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363" y="79893"/>
            <a:ext cx="1247646" cy="9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EC8CD8AE-DDF0-A1B1-DAE1-8B277C3DB98C}"/>
              </a:ext>
            </a:extLst>
          </p:cNvPr>
          <p:cNvCxnSpPr>
            <a:cxnSpLocks/>
          </p:cNvCxnSpPr>
          <p:nvPr/>
        </p:nvCxnSpPr>
        <p:spPr>
          <a:xfrm flipH="1">
            <a:off x="1535715" y="243751"/>
            <a:ext cx="236860" cy="24068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67A9FA8-D5A2-23BC-0F60-EFF55EE4D95C}"/>
              </a:ext>
            </a:extLst>
          </p:cNvPr>
          <p:cNvSpPr txBox="1"/>
          <p:nvPr/>
        </p:nvSpPr>
        <p:spPr>
          <a:xfrm>
            <a:off x="1528963" y="0"/>
            <a:ext cx="11531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dirty="0"/>
              <a:t>variables leídas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9C9368C9-50CC-8846-152B-83E10354FBFC}"/>
              </a:ext>
            </a:extLst>
          </p:cNvPr>
          <p:cNvSpPr txBox="1"/>
          <p:nvPr/>
        </p:nvSpPr>
        <p:spPr>
          <a:xfrm>
            <a:off x="1866943" y="165828"/>
            <a:ext cx="115312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dirty="0"/>
              <a:t>mostrado en </a:t>
            </a:r>
            <a:r>
              <a:rPr lang="es-ES" sz="1000" dirty="0" err="1"/>
              <a:t>display</a:t>
            </a:r>
            <a:endParaRPr lang="es-ES" sz="1000" dirty="0"/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ED962A5F-C4EC-8CAA-F244-3CC507DA8C6D}"/>
              </a:ext>
            </a:extLst>
          </p:cNvPr>
          <p:cNvCxnSpPr>
            <a:cxnSpLocks/>
          </p:cNvCxnSpPr>
          <p:nvPr/>
        </p:nvCxnSpPr>
        <p:spPr>
          <a:xfrm flipH="1">
            <a:off x="1866943" y="370636"/>
            <a:ext cx="260661" cy="21069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Arco 194">
            <a:extLst>
              <a:ext uri="{FF2B5EF4-FFF2-40B4-BE49-F238E27FC236}">
                <a16:creationId xmlns:a16="http://schemas.microsoft.com/office/drawing/2014/main" id="{ADED8C9D-C9F9-4342-4EDF-4197738991E0}"/>
              </a:ext>
            </a:extLst>
          </p:cNvPr>
          <p:cNvSpPr/>
          <p:nvPr/>
        </p:nvSpPr>
        <p:spPr>
          <a:xfrm rot="171937">
            <a:off x="5610196" y="377373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5ACC0934-AB8E-AF14-68F8-B8B10861DEC3}"/>
              </a:ext>
            </a:extLst>
          </p:cNvPr>
          <p:cNvSpPr txBox="1"/>
          <p:nvPr/>
        </p:nvSpPr>
        <p:spPr>
          <a:xfrm>
            <a:off x="5468715" y="3488721"/>
            <a:ext cx="876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BE04E54-515F-DB70-31E4-82293F55374F}"/>
              </a:ext>
            </a:extLst>
          </p:cNvPr>
          <p:cNvSpPr/>
          <p:nvPr/>
        </p:nvSpPr>
        <p:spPr>
          <a:xfrm>
            <a:off x="1706504" y="8191077"/>
            <a:ext cx="1316581" cy="1316581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C4BD8B-A35E-6575-7F60-89F27AD8A10B}"/>
              </a:ext>
            </a:extLst>
          </p:cNvPr>
          <p:cNvSpPr txBox="1"/>
          <p:nvPr/>
        </p:nvSpPr>
        <p:spPr>
          <a:xfrm>
            <a:off x="1803387" y="8355813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Error</a:t>
            </a:r>
          </a:p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Freno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16DB1B-D299-559C-1DE4-DEE2C9ABAEC2}"/>
              </a:ext>
            </a:extLst>
          </p:cNvPr>
          <p:cNvSpPr txBox="1"/>
          <p:nvPr/>
        </p:nvSpPr>
        <p:spPr>
          <a:xfrm>
            <a:off x="1803387" y="8879033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391050AF-84DA-EC14-11CA-4786C2833AA8}"/>
              </a:ext>
            </a:extLst>
          </p:cNvPr>
          <p:cNvSpPr/>
          <p:nvPr/>
        </p:nvSpPr>
        <p:spPr>
          <a:xfrm rot="12397074">
            <a:off x="1353260" y="8514484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E5A749-F9BE-83A2-8DCD-D4E0ED8028F4}"/>
              </a:ext>
            </a:extLst>
          </p:cNvPr>
          <p:cNvSpPr txBox="1"/>
          <p:nvPr/>
        </p:nvSpPr>
        <p:spPr>
          <a:xfrm>
            <a:off x="1236928" y="817686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A216A62-922F-B5BA-D646-81B8A86576F0}"/>
              </a:ext>
            </a:extLst>
          </p:cNvPr>
          <p:cNvSpPr/>
          <p:nvPr/>
        </p:nvSpPr>
        <p:spPr>
          <a:xfrm rot="1479624">
            <a:off x="2298497" y="6282266"/>
            <a:ext cx="148299" cy="2022049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5AF07F5-549F-9E2A-DD58-849FF0F1BA7A}"/>
              </a:ext>
            </a:extLst>
          </p:cNvPr>
          <p:cNvSpPr/>
          <p:nvPr/>
        </p:nvSpPr>
        <p:spPr>
          <a:xfrm rot="12359874">
            <a:off x="2774253" y="6477613"/>
            <a:ext cx="45719" cy="180948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EA080F-49DA-BCD4-0AD3-DD5EC7908F1C}"/>
              </a:ext>
            </a:extLst>
          </p:cNvPr>
          <p:cNvSpPr txBox="1"/>
          <p:nvPr/>
        </p:nvSpPr>
        <p:spPr>
          <a:xfrm rot="17313670">
            <a:off x="1478035" y="7353879"/>
            <a:ext cx="10977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&amp;&amp;</a:t>
            </a:r>
          </a:p>
          <a:p>
            <a:pPr algn="ctr" rtl="0"/>
            <a:r>
              <a:rPr lang="es-ES" sz="1050" b="1" dirty="0"/>
              <a:t>freno = false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1C2B5C-5052-2B70-79C6-1F69B5A052D7}"/>
              </a:ext>
            </a:extLst>
          </p:cNvPr>
          <p:cNvSpPr txBox="1"/>
          <p:nvPr/>
        </p:nvSpPr>
        <p:spPr>
          <a:xfrm rot="18080991">
            <a:off x="2050864" y="7700629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F3E49CE-83AE-67E9-A2A6-B67569DAC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013720">
            <a:off x="1649386" y="7445159"/>
            <a:ext cx="227771" cy="2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BFE8-6DF8-653D-8F40-DB6B6F8A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adroTexto 131">
            <a:extLst>
              <a:ext uri="{FF2B5EF4-FFF2-40B4-BE49-F238E27FC236}">
                <a16:creationId xmlns:a16="http://schemas.microsoft.com/office/drawing/2014/main" id="{5BD4FB4C-C71A-0FE9-DE10-D8B9E477241F}"/>
              </a:ext>
            </a:extLst>
          </p:cNvPr>
          <p:cNvSpPr txBox="1"/>
          <p:nvPr/>
        </p:nvSpPr>
        <p:spPr>
          <a:xfrm rot="191425">
            <a:off x="3884776" y="6786979"/>
            <a:ext cx="99570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050" b="1" dirty="0"/>
              <a:t>    tecla </a:t>
            </a:r>
          </a:p>
          <a:p>
            <a:pPr algn="ctr" rtl="0"/>
            <a:r>
              <a:rPr lang="es-ES" sz="1050" b="1" dirty="0"/>
              <a:t> &amp;&amp;</a:t>
            </a:r>
          </a:p>
          <a:p>
            <a:pPr algn="ctr" rtl="0"/>
            <a:r>
              <a:rPr lang="es-ES" sz="1050" b="1" dirty="0"/>
              <a:t>Ángulo ≠ 0º 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57C9F1C-2D71-B5AB-C948-DCED242AD987}"/>
              </a:ext>
            </a:extLst>
          </p:cNvPr>
          <p:cNvSpPr/>
          <p:nvPr/>
        </p:nvSpPr>
        <p:spPr>
          <a:xfrm>
            <a:off x="2795467" y="308102"/>
            <a:ext cx="1267064" cy="126706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57E5B61-06E3-D4C1-1FEE-7E0F2FE96FEC}"/>
              </a:ext>
            </a:extLst>
          </p:cNvPr>
          <p:cNvSpPr txBox="1"/>
          <p:nvPr/>
        </p:nvSpPr>
        <p:spPr>
          <a:xfrm>
            <a:off x="2871786" y="633857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Bienvenida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D1A2E93-CB9F-2D71-19CF-B3BC1025F9C3}"/>
              </a:ext>
            </a:extLst>
          </p:cNvPr>
          <p:cNvSpPr txBox="1"/>
          <p:nvPr/>
        </p:nvSpPr>
        <p:spPr>
          <a:xfrm>
            <a:off x="2871786" y="940293"/>
            <a:ext cx="111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86FF090D-9681-3DFF-38E2-724F4490F3E5}"/>
              </a:ext>
            </a:extLst>
          </p:cNvPr>
          <p:cNvSpPr/>
          <p:nvPr/>
        </p:nvSpPr>
        <p:spPr>
          <a:xfrm>
            <a:off x="3810000" y="391566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 descr="forma ovalada">
            <a:extLst>
              <a:ext uri="{FF2B5EF4-FFF2-40B4-BE49-F238E27FC236}">
                <a16:creationId xmlns:a16="http://schemas.microsoft.com/office/drawing/2014/main" id="{39E5DD76-989A-BD1D-FB33-0B75B04484A5}"/>
              </a:ext>
            </a:extLst>
          </p:cNvPr>
          <p:cNvSpPr>
            <a:spLocks noChangeAspect="1"/>
          </p:cNvSpPr>
          <p:nvPr/>
        </p:nvSpPr>
        <p:spPr>
          <a:xfrm>
            <a:off x="2617729" y="1981721"/>
            <a:ext cx="1622540" cy="162254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7DC5E94-9CD5-D1BB-8AEE-EFBBB0A10580}"/>
              </a:ext>
            </a:extLst>
          </p:cNvPr>
          <p:cNvSpPr txBox="1"/>
          <p:nvPr/>
        </p:nvSpPr>
        <p:spPr>
          <a:xfrm>
            <a:off x="2871786" y="2140012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Inicial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A8E5F99-1558-937E-C970-998E5D3FCA5C}"/>
              </a:ext>
            </a:extLst>
          </p:cNvPr>
          <p:cNvSpPr txBox="1"/>
          <p:nvPr/>
        </p:nvSpPr>
        <p:spPr>
          <a:xfrm>
            <a:off x="2819398" y="2447789"/>
            <a:ext cx="1299823" cy="10095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Altura ►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52" name="Elipse 51" descr="forma ovalada">
            <a:extLst>
              <a:ext uri="{FF2B5EF4-FFF2-40B4-BE49-F238E27FC236}">
                <a16:creationId xmlns:a16="http://schemas.microsoft.com/office/drawing/2014/main" id="{9034D481-E77B-2FDB-7B86-AC2A0B429743}"/>
              </a:ext>
            </a:extLst>
          </p:cNvPr>
          <p:cNvSpPr/>
          <p:nvPr/>
        </p:nvSpPr>
        <p:spPr>
          <a:xfrm>
            <a:off x="604079" y="2140012"/>
            <a:ext cx="1324971" cy="1324971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63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3C9AC46-F5EB-D0F6-46EC-D57779CC76C1}"/>
              </a:ext>
            </a:extLst>
          </p:cNvPr>
          <p:cNvSpPr txBox="1"/>
          <p:nvPr/>
        </p:nvSpPr>
        <p:spPr>
          <a:xfrm>
            <a:off x="709351" y="2286561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Apagado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20D15C6-CDDB-E44F-818B-7FEF9A571991}"/>
              </a:ext>
            </a:extLst>
          </p:cNvPr>
          <p:cNvSpPr txBox="1"/>
          <p:nvPr/>
        </p:nvSpPr>
        <p:spPr>
          <a:xfrm>
            <a:off x="760552" y="2740887"/>
            <a:ext cx="1012023" cy="3472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58" name="Elipse 57" descr="forma ovalada">
            <a:extLst>
              <a:ext uri="{FF2B5EF4-FFF2-40B4-BE49-F238E27FC236}">
                <a16:creationId xmlns:a16="http://schemas.microsoft.com/office/drawing/2014/main" id="{D36F01C1-2923-5530-89D5-B6ABA3E1AC1A}"/>
              </a:ext>
            </a:extLst>
          </p:cNvPr>
          <p:cNvSpPr>
            <a:spLocks noChangeAspect="1"/>
          </p:cNvSpPr>
          <p:nvPr/>
        </p:nvSpPr>
        <p:spPr>
          <a:xfrm>
            <a:off x="4497717" y="3618286"/>
            <a:ext cx="1316581" cy="1316581"/>
          </a:xfrm>
          <a:prstGeom prst="ellipse">
            <a:avLst/>
          </a:prstGeom>
          <a:solidFill>
            <a:srgbClr val="F7DC79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04C953A-3143-B056-2764-F42830F6A7BA}"/>
              </a:ext>
            </a:extLst>
          </p:cNvPr>
          <p:cNvSpPr txBox="1"/>
          <p:nvPr/>
        </p:nvSpPr>
        <p:spPr>
          <a:xfrm>
            <a:off x="4598794" y="3753357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Alerta</a:t>
            </a:r>
            <a:br>
              <a:rPr lang="es-ES" sz="1400" b="1" dirty="0">
                <a:solidFill>
                  <a:srgbClr val="FFFFFF"/>
                </a:solidFill>
              </a:rPr>
            </a:br>
            <a:r>
              <a:rPr lang="es-ES" sz="1400" b="1" dirty="0">
                <a:solidFill>
                  <a:srgbClr val="FFFFFF"/>
                </a:solidFill>
              </a:rPr>
              <a:t>Barandales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89C908A-9D64-1ECB-A17F-A91C0376D925}"/>
              </a:ext>
            </a:extLst>
          </p:cNvPr>
          <p:cNvSpPr txBox="1"/>
          <p:nvPr/>
        </p:nvSpPr>
        <p:spPr>
          <a:xfrm>
            <a:off x="4598794" y="4262551"/>
            <a:ext cx="111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69" name="Elipse 68" descr="forma ovalada">
            <a:extLst>
              <a:ext uri="{FF2B5EF4-FFF2-40B4-BE49-F238E27FC236}">
                <a16:creationId xmlns:a16="http://schemas.microsoft.com/office/drawing/2014/main" id="{A4252C70-7D33-F517-D383-95BB69E56E18}"/>
              </a:ext>
            </a:extLst>
          </p:cNvPr>
          <p:cNvSpPr>
            <a:spLocks noChangeAspect="1"/>
          </p:cNvSpPr>
          <p:nvPr/>
        </p:nvSpPr>
        <p:spPr>
          <a:xfrm>
            <a:off x="2617729" y="4953000"/>
            <a:ext cx="1622540" cy="162254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FD61850-D3A5-4AB3-1EBA-F72A679E0919}"/>
              </a:ext>
            </a:extLst>
          </p:cNvPr>
          <p:cNvSpPr txBox="1"/>
          <p:nvPr/>
        </p:nvSpPr>
        <p:spPr>
          <a:xfrm>
            <a:off x="2871786" y="5008558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Balanza Resumen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97F8BFAC-BCB4-23A8-F6FF-BEE1AE490026}"/>
              </a:ext>
            </a:extLst>
          </p:cNvPr>
          <p:cNvSpPr txBox="1"/>
          <p:nvPr/>
        </p:nvSpPr>
        <p:spPr>
          <a:xfrm>
            <a:off x="2819398" y="5531778"/>
            <a:ext cx="1299823" cy="10095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373B8B9E-953F-907D-E7CD-FE0FCA3CE7B0}"/>
              </a:ext>
            </a:extLst>
          </p:cNvPr>
          <p:cNvSpPr/>
          <p:nvPr/>
        </p:nvSpPr>
        <p:spPr>
          <a:xfrm>
            <a:off x="399895" y="6312421"/>
            <a:ext cx="1316581" cy="131658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58A581A-1DAA-AFB9-EB5E-FB462113FE0C}"/>
              </a:ext>
            </a:extLst>
          </p:cNvPr>
          <p:cNvSpPr txBox="1"/>
          <p:nvPr/>
        </p:nvSpPr>
        <p:spPr>
          <a:xfrm>
            <a:off x="496778" y="6477157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Pesando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68ACE80-726F-ABC7-BCD0-2470A98E0A29}"/>
              </a:ext>
            </a:extLst>
          </p:cNvPr>
          <p:cNvSpPr txBox="1"/>
          <p:nvPr/>
        </p:nvSpPr>
        <p:spPr>
          <a:xfrm>
            <a:off x="550847" y="6847547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►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D20AAD6-B558-7379-74E7-D70EFB9C6DF7}"/>
              </a:ext>
            </a:extLst>
          </p:cNvPr>
          <p:cNvSpPr/>
          <p:nvPr/>
        </p:nvSpPr>
        <p:spPr>
          <a:xfrm>
            <a:off x="3220803" y="7368022"/>
            <a:ext cx="1316581" cy="1316581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B42FD1DE-ADD7-B1D5-8A56-4F3607DC9453}"/>
              </a:ext>
            </a:extLst>
          </p:cNvPr>
          <p:cNvSpPr txBox="1"/>
          <p:nvPr/>
        </p:nvSpPr>
        <p:spPr>
          <a:xfrm>
            <a:off x="3317686" y="7532758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Error</a:t>
            </a:r>
          </a:p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Cabecera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26D08089-7DAD-6871-A6A0-6D62D3796A5F}"/>
              </a:ext>
            </a:extLst>
          </p:cNvPr>
          <p:cNvSpPr txBox="1"/>
          <p:nvPr/>
        </p:nvSpPr>
        <p:spPr>
          <a:xfrm>
            <a:off x="3317686" y="8055978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9CCB543-48D3-0AA9-7A69-8C6AD7C06DC3}"/>
              </a:ext>
            </a:extLst>
          </p:cNvPr>
          <p:cNvSpPr/>
          <p:nvPr/>
        </p:nvSpPr>
        <p:spPr>
          <a:xfrm>
            <a:off x="5034222" y="7368022"/>
            <a:ext cx="1316581" cy="131658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099C5295-98E8-80F8-BC08-A08598CE6360}"/>
              </a:ext>
            </a:extLst>
          </p:cNvPr>
          <p:cNvSpPr txBox="1"/>
          <p:nvPr/>
        </p:nvSpPr>
        <p:spPr>
          <a:xfrm>
            <a:off x="5131105" y="7476810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Ajuste de</a:t>
            </a:r>
            <a:br>
              <a:rPr lang="es-ES" sz="1400" b="1" dirty="0">
                <a:solidFill>
                  <a:srgbClr val="FFFFFF"/>
                </a:solidFill>
              </a:rPr>
            </a:br>
            <a:r>
              <a:rPr lang="es-ES" sz="1400" b="1" dirty="0">
                <a:solidFill>
                  <a:srgbClr val="FFFFFF"/>
                </a:solidFill>
              </a:rPr>
              <a:t>Cero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A8407A6-7956-B393-30D1-7797DD387C54}"/>
              </a:ext>
            </a:extLst>
          </p:cNvPr>
          <p:cNvSpPr txBox="1"/>
          <p:nvPr/>
        </p:nvSpPr>
        <p:spPr>
          <a:xfrm>
            <a:off x="5191360" y="7926008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1200" dirty="0">
              <a:solidFill>
                <a:srgbClr val="FFFFFF"/>
              </a:solidFill>
            </a:endParaRPr>
          </a:p>
        </p:txBody>
      </p:sp>
      <p:sp>
        <p:nvSpPr>
          <p:cNvPr id="99" name="Forma libre: forma 98">
            <a:extLst>
              <a:ext uri="{FF2B5EF4-FFF2-40B4-BE49-F238E27FC236}">
                <a16:creationId xmlns:a16="http://schemas.microsoft.com/office/drawing/2014/main" id="{D8ECCF6A-E074-F2F3-24BE-F23BEF940F41}"/>
              </a:ext>
            </a:extLst>
          </p:cNvPr>
          <p:cNvSpPr/>
          <p:nvPr/>
        </p:nvSpPr>
        <p:spPr>
          <a:xfrm>
            <a:off x="2999496" y="3581252"/>
            <a:ext cx="115179" cy="139065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Forma libre: forma 99">
            <a:extLst>
              <a:ext uri="{FF2B5EF4-FFF2-40B4-BE49-F238E27FC236}">
                <a16:creationId xmlns:a16="http://schemas.microsoft.com/office/drawing/2014/main" id="{63902874-8EC4-5BCB-0EFB-C1A6C0E4DABC}"/>
              </a:ext>
            </a:extLst>
          </p:cNvPr>
          <p:cNvSpPr/>
          <p:nvPr/>
        </p:nvSpPr>
        <p:spPr>
          <a:xfrm rot="10623653">
            <a:off x="3685737" y="3579214"/>
            <a:ext cx="115179" cy="139065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F0F0A383-9E55-AA47-1843-816FF202D002}"/>
              </a:ext>
            </a:extLst>
          </p:cNvPr>
          <p:cNvSpPr/>
          <p:nvPr/>
        </p:nvSpPr>
        <p:spPr>
          <a:xfrm rot="8173302">
            <a:off x="4618802" y="2625980"/>
            <a:ext cx="92616" cy="1118228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Forma libre: forma 113">
            <a:extLst>
              <a:ext uri="{FF2B5EF4-FFF2-40B4-BE49-F238E27FC236}">
                <a16:creationId xmlns:a16="http://schemas.microsoft.com/office/drawing/2014/main" id="{BE87B38F-3AFA-7DFB-8B5B-6F0327764253}"/>
              </a:ext>
            </a:extLst>
          </p:cNvPr>
          <p:cNvSpPr/>
          <p:nvPr/>
        </p:nvSpPr>
        <p:spPr>
          <a:xfrm rot="19003511">
            <a:off x="4228913" y="3269154"/>
            <a:ext cx="70446" cy="845483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7BABF03-7AD5-10FD-22C8-D2B97353F240}"/>
              </a:ext>
            </a:extLst>
          </p:cNvPr>
          <p:cNvSpPr txBox="1"/>
          <p:nvPr/>
        </p:nvSpPr>
        <p:spPr>
          <a:xfrm rot="2454902">
            <a:off x="4317561" y="2963535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Barandal bajo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C5F5AFEA-2FE2-5891-7671-AFE290BA2C5B}"/>
              </a:ext>
            </a:extLst>
          </p:cNvPr>
          <p:cNvSpPr txBox="1"/>
          <p:nvPr/>
        </p:nvSpPr>
        <p:spPr>
          <a:xfrm rot="2454902">
            <a:off x="3775228" y="3498379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100" b="1" dirty="0"/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E1D3102D-F355-11F9-6AA0-81F1E085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814" y="3820337"/>
            <a:ext cx="227771" cy="263360"/>
          </a:xfrm>
          <a:prstGeom prst="rect">
            <a:avLst/>
          </a:prstGeom>
        </p:spPr>
      </p:pic>
      <p:sp>
        <p:nvSpPr>
          <p:cNvPr id="119" name="CuadroTexto 118">
            <a:extLst>
              <a:ext uri="{FF2B5EF4-FFF2-40B4-BE49-F238E27FC236}">
                <a16:creationId xmlns:a16="http://schemas.microsoft.com/office/drawing/2014/main" id="{6724184E-676A-E733-CC2E-DC4E32281165}"/>
              </a:ext>
            </a:extLst>
          </p:cNvPr>
          <p:cNvSpPr txBox="1"/>
          <p:nvPr/>
        </p:nvSpPr>
        <p:spPr>
          <a:xfrm>
            <a:off x="3285541" y="3614049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EBAE0237-14AB-B9B7-4F92-B5D2046A105B}"/>
              </a:ext>
            </a:extLst>
          </p:cNvPr>
          <p:cNvSpPr txBox="1"/>
          <p:nvPr/>
        </p:nvSpPr>
        <p:spPr>
          <a:xfrm>
            <a:off x="2529309" y="4632522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22" name="Imagen 121">
            <a:extLst>
              <a:ext uri="{FF2B5EF4-FFF2-40B4-BE49-F238E27FC236}">
                <a16:creationId xmlns:a16="http://schemas.microsoft.com/office/drawing/2014/main" id="{A3BBEC35-83F6-3082-AD6D-A3FFA954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934" y="4830873"/>
            <a:ext cx="233996" cy="27787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A8C5A795-85D8-96AE-ED12-38D92080C606}"/>
              </a:ext>
            </a:extLst>
          </p:cNvPr>
          <p:cNvSpPr/>
          <p:nvPr/>
        </p:nvSpPr>
        <p:spPr>
          <a:xfrm rot="2685223">
            <a:off x="1999116" y="5786636"/>
            <a:ext cx="253320" cy="114236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4" name="Imagen 123">
            <a:extLst>
              <a:ext uri="{FF2B5EF4-FFF2-40B4-BE49-F238E27FC236}">
                <a16:creationId xmlns:a16="http://schemas.microsoft.com/office/drawing/2014/main" id="{069CA508-A400-C5B9-0BEF-32B4B471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94" y="6333211"/>
            <a:ext cx="227771" cy="263360"/>
          </a:xfrm>
          <a:prstGeom prst="rect">
            <a:avLst/>
          </a:prstGeom>
        </p:spPr>
      </p:pic>
      <p:sp>
        <p:nvSpPr>
          <p:cNvPr id="125" name="CuadroTexto 124">
            <a:extLst>
              <a:ext uri="{FF2B5EF4-FFF2-40B4-BE49-F238E27FC236}">
                <a16:creationId xmlns:a16="http://schemas.microsoft.com/office/drawing/2014/main" id="{85BFDB78-D259-0CFD-4C37-81763F48F9BC}"/>
              </a:ext>
            </a:extLst>
          </p:cNvPr>
          <p:cNvSpPr txBox="1"/>
          <p:nvPr/>
        </p:nvSpPr>
        <p:spPr>
          <a:xfrm>
            <a:off x="1495421" y="6126923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26" name="Forma libre: forma 125">
            <a:extLst>
              <a:ext uri="{FF2B5EF4-FFF2-40B4-BE49-F238E27FC236}">
                <a16:creationId xmlns:a16="http://schemas.microsoft.com/office/drawing/2014/main" id="{6030DC1C-7C62-B50F-7411-64A46310A430}"/>
              </a:ext>
            </a:extLst>
          </p:cNvPr>
          <p:cNvSpPr/>
          <p:nvPr/>
        </p:nvSpPr>
        <p:spPr>
          <a:xfrm rot="13176491">
            <a:off x="2116449" y="5983146"/>
            <a:ext cx="156124" cy="1701398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5635B2B5-69D9-5173-5458-8737E608D02D}"/>
              </a:ext>
            </a:extLst>
          </p:cNvPr>
          <p:cNvSpPr txBox="1"/>
          <p:nvPr/>
        </p:nvSpPr>
        <p:spPr>
          <a:xfrm rot="18668995">
            <a:off x="1601164" y="690004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finish</a:t>
            </a:r>
            <a:endParaRPr lang="es-ES" sz="1050" b="1" dirty="0"/>
          </a:p>
        </p:txBody>
      </p:sp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F34687FB-8050-D50D-2B2F-DF3B6139A5F2}"/>
              </a:ext>
            </a:extLst>
          </p:cNvPr>
          <p:cNvSpPr/>
          <p:nvPr/>
        </p:nvSpPr>
        <p:spPr>
          <a:xfrm>
            <a:off x="3518544" y="6554654"/>
            <a:ext cx="66141" cy="860061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Forma libre: forma 128">
            <a:extLst>
              <a:ext uri="{FF2B5EF4-FFF2-40B4-BE49-F238E27FC236}">
                <a16:creationId xmlns:a16="http://schemas.microsoft.com/office/drawing/2014/main" id="{BF9029E8-6C55-6187-AED9-317D4BA1B715}"/>
              </a:ext>
            </a:extLst>
          </p:cNvPr>
          <p:cNvSpPr/>
          <p:nvPr/>
        </p:nvSpPr>
        <p:spPr>
          <a:xfrm rot="10623653">
            <a:off x="3923193" y="6454016"/>
            <a:ext cx="83844" cy="92236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A7E9E205-07C8-F293-9390-62FE6004C9DE}"/>
              </a:ext>
            </a:extLst>
          </p:cNvPr>
          <p:cNvSpPr txBox="1"/>
          <p:nvPr/>
        </p:nvSpPr>
        <p:spPr>
          <a:xfrm rot="16497071">
            <a:off x="2973018" y="6925441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BAE09D5E-DDBC-4760-A777-4D1C3DB4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282">
            <a:off x="4442912" y="6791223"/>
            <a:ext cx="227771" cy="263360"/>
          </a:xfrm>
          <a:prstGeom prst="rect">
            <a:avLst/>
          </a:prstGeom>
        </p:spPr>
      </p:pic>
      <p:sp>
        <p:nvSpPr>
          <p:cNvPr id="133" name="Forma libre: forma 132">
            <a:extLst>
              <a:ext uri="{FF2B5EF4-FFF2-40B4-BE49-F238E27FC236}">
                <a16:creationId xmlns:a16="http://schemas.microsoft.com/office/drawing/2014/main" id="{71433DC5-3E7E-9CBF-CC2C-CB9F59E1E156}"/>
              </a:ext>
            </a:extLst>
          </p:cNvPr>
          <p:cNvSpPr/>
          <p:nvPr/>
        </p:nvSpPr>
        <p:spPr>
          <a:xfrm rot="7903473">
            <a:off x="4887686" y="5395203"/>
            <a:ext cx="468868" cy="2123557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4" name="Imagen 133">
            <a:extLst>
              <a:ext uri="{FF2B5EF4-FFF2-40B4-BE49-F238E27FC236}">
                <a16:creationId xmlns:a16="http://schemas.microsoft.com/office/drawing/2014/main" id="{3DF0FEFC-EA9D-6B4E-1AD6-E8D28B0C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28" y="6736915"/>
            <a:ext cx="227771" cy="263360"/>
          </a:xfrm>
          <a:prstGeom prst="rect">
            <a:avLst/>
          </a:prstGeom>
        </p:spPr>
      </p:pic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2493D88-47E9-4B34-A7BD-0BFF6A1CEAF4}"/>
              </a:ext>
            </a:extLst>
          </p:cNvPr>
          <p:cNvSpPr txBox="1"/>
          <p:nvPr/>
        </p:nvSpPr>
        <p:spPr>
          <a:xfrm>
            <a:off x="5657255" y="6530627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sp>
        <p:nvSpPr>
          <p:cNvPr id="137" name="Forma libre: forma 136">
            <a:extLst>
              <a:ext uri="{FF2B5EF4-FFF2-40B4-BE49-F238E27FC236}">
                <a16:creationId xmlns:a16="http://schemas.microsoft.com/office/drawing/2014/main" id="{3E8CDC37-8002-D81F-4D9D-AFF5A190D79E}"/>
              </a:ext>
            </a:extLst>
          </p:cNvPr>
          <p:cNvSpPr/>
          <p:nvPr/>
        </p:nvSpPr>
        <p:spPr>
          <a:xfrm rot="7903473">
            <a:off x="4763219" y="5746915"/>
            <a:ext cx="314347" cy="1806345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30E78477-E214-E708-5CDA-84FB8A8A5C81}"/>
              </a:ext>
            </a:extLst>
          </p:cNvPr>
          <p:cNvSpPr txBox="1"/>
          <p:nvPr/>
        </p:nvSpPr>
        <p:spPr>
          <a:xfrm>
            <a:off x="4119221" y="6176280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37BD3C30-D9CB-DE89-EB35-36824A11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799" y="6343629"/>
            <a:ext cx="217909" cy="260084"/>
          </a:xfrm>
          <a:prstGeom prst="rect">
            <a:avLst/>
          </a:prstGeom>
        </p:spPr>
      </p:pic>
      <p:sp>
        <p:nvSpPr>
          <p:cNvPr id="142" name="Forma libre: forma 141">
            <a:extLst>
              <a:ext uri="{FF2B5EF4-FFF2-40B4-BE49-F238E27FC236}">
                <a16:creationId xmlns:a16="http://schemas.microsoft.com/office/drawing/2014/main" id="{487ED08E-33D1-0BAE-6BFC-05B0F215306F}"/>
              </a:ext>
            </a:extLst>
          </p:cNvPr>
          <p:cNvSpPr/>
          <p:nvPr/>
        </p:nvSpPr>
        <p:spPr>
          <a:xfrm rot="2753237">
            <a:off x="4135496" y="4375954"/>
            <a:ext cx="115179" cy="828896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1D05F2CB-66A9-6C96-193D-0F96703D5655}"/>
              </a:ext>
            </a:extLst>
          </p:cNvPr>
          <p:cNvSpPr txBox="1"/>
          <p:nvPr/>
        </p:nvSpPr>
        <p:spPr>
          <a:xfrm rot="18715641">
            <a:off x="3855503" y="4768559"/>
            <a:ext cx="7559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Barandal bajo</a:t>
            </a:r>
          </a:p>
        </p:txBody>
      </p:sp>
      <p:sp>
        <p:nvSpPr>
          <p:cNvPr id="144" name="Forma libre: forma 143">
            <a:extLst>
              <a:ext uri="{FF2B5EF4-FFF2-40B4-BE49-F238E27FC236}">
                <a16:creationId xmlns:a16="http://schemas.microsoft.com/office/drawing/2014/main" id="{9EE6288A-89E1-9E55-16D5-96A16ABEF3E3}"/>
              </a:ext>
            </a:extLst>
          </p:cNvPr>
          <p:cNvSpPr/>
          <p:nvPr/>
        </p:nvSpPr>
        <p:spPr>
          <a:xfrm rot="13266733">
            <a:off x="4487545" y="4770730"/>
            <a:ext cx="115179" cy="892180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EAC1FB3-580E-D00F-DC8A-B84CDC2FB371}"/>
              </a:ext>
            </a:extLst>
          </p:cNvPr>
          <p:cNvSpPr txBox="1"/>
          <p:nvPr/>
        </p:nvSpPr>
        <p:spPr>
          <a:xfrm rot="18027884">
            <a:off x="4378200" y="5057050"/>
            <a:ext cx="7858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100" b="1" dirty="0"/>
          </a:p>
        </p:txBody>
      </p:sp>
      <p:sp>
        <p:nvSpPr>
          <p:cNvPr id="146" name="Arco 145">
            <a:extLst>
              <a:ext uri="{FF2B5EF4-FFF2-40B4-BE49-F238E27FC236}">
                <a16:creationId xmlns:a16="http://schemas.microsoft.com/office/drawing/2014/main" id="{93E07B38-7793-4CB0-4F51-8DBC21D07B13}"/>
              </a:ext>
            </a:extLst>
          </p:cNvPr>
          <p:cNvSpPr/>
          <p:nvPr/>
        </p:nvSpPr>
        <p:spPr>
          <a:xfrm rot="12397074">
            <a:off x="38940" y="6644261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AFCBC051-66F2-D0E2-198B-0165479A8CF9}"/>
              </a:ext>
            </a:extLst>
          </p:cNvPr>
          <p:cNvSpPr txBox="1"/>
          <p:nvPr/>
        </p:nvSpPr>
        <p:spPr>
          <a:xfrm>
            <a:off x="-96901" y="6372052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150" name="Arco 149">
            <a:extLst>
              <a:ext uri="{FF2B5EF4-FFF2-40B4-BE49-F238E27FC236}">
                <a16:creationId xmlns:a16="http://schemas.microsoft.com/office/drawing/2014/main" id="{AACA4394-BA96-D90B-D86B-5E706E609EBA}"/>
              </a:ext>
            </a:extLst>
          </p:cNvPr>
          <p:cNvSpPr/>
          <p:nvPr/>
        </p:nvSpPr>
        <p:spPr>
          <a:xfrm rot="171937">
            <a:off x="6130506" y="7504213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93099A2C-C6C6-38CC-1F19-658A6130682B}"/>
              </a:ext>
            </a:extLst>
          </p:cNvPr>
          <p:cNvSpPr txBox="1"/>
          <p:nvPr/>
        </p:nvSpPr>
        <p:spPr>
          <a:xfrm>
            <a:off x="5989025" y="6939559"/>
            <a:ext cx="87644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r>
              <a:rPr lang="es-ES" sz="1050" b="1" dirty="0">
                <a:solidFill>
                  <a:schemeClr val="accent1"/>
                </a:solidFill>
              </a:rPr>
              <a:t>,</a:t>
            </a:r>
          </a:p>
          <a:p>
            <a:pPr algn="ctr" rtl="0"/>
            <a:r>
              <a:rPr lang="es-ES" sz="1050" b="1" dirty="0">
                <a:solidFill>
                  <a:schemeClr val="accent1"/>
                </a:solidFill>
              </a:rPr>
              <a:t>error o reintentar</a:t>
            </a:r>
          </a:p>
        </p:txBody>
      </p:sp>
      <p:sp>
        <p:nvSpPr>
          <p:cNvPr id="152" name="Arco 151">
            <a:extLst>
              <a:ext uri="{FF2B5EF4-FFF2-40B4-BE49-F238E27FC236}">
                <a16:creationId xmlns:a16="http://schemas.microsoft.com/office/drawing/2014/main" id="{FF968592-7DAC-C7A1-61C1-ADC657259D87}"/>
              </a:ext>
            </a:extLst>
          </p:cNvPr>
          <p:cNvSpPr/>
          <p:nvPr/>
        </p:nvSpPr>
        <p:spPr>
          <a:xfrm rot="12397074">
            <a:off x="2867559" y="769142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79A2C56E-EC4C-590D-6CA4-F043B922137B}"/>
              </a:ext>
            </a:extLst>
          </p:cNvPr>
          <p:cNvSpPr txBox="1"/>
          <p:nvPr/>
        </p:nvSpPr>
        <p:spPr>
          <a:xfrm>
            <a:off x="2751227" y="7353805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154" name="Forma libre: forma 153">
            <a:extLst>
              <a:ext uri="{FF2B5EF4-FFF2-40B4-BE49-F238E27FC236}">
                <a16:creationId xmlns:a16="http://schemas.microsoft.com/office/drawing/2014/main" id="{DEE7659B-6F6B-F11B-0E19-A5CE41384FBA}"/>
              </a:ext>
            </a:extLst>
          </p:cNvPr>
          <p:cNvSpPr/>
          <p:nvPr/>
        </p:nvSpPr>
        <p:spPr>
          <a:xfrm rot="4865672">
            <a:off x="4710770" y="7281862"/>
            <a:ext cx="177979" cy="563301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3FAFF335-C3B0-211F-ED1D-FC23F6D788FD}"/>
              </a:ext>
            </a:extLst>
          </p:cNvPr>
          <p:cNvSpPr txBox="1"/>
          <p:nvPr/>
        </p:nvSpPr>
        <p:spPr>
          <a:xfrm rot="20347276">
            <a:off x="4474202" y="7593540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sp>
        <p:nvSpPr>
          <p:cNvPr id="156" name="Forma libre: forma 155">
            <a:extLst>
              <a:ext uri="{FF2B5EF4-FFF2-40B4-BE49-F238E27FC236}">
                <a16:creationId xmlns:a16="http://schemas.microsoft.com/office/drawing/2014/main" id="{2724822E-6F78-3A83-DFA1-E8103DAF6A62}"/>
              </a:ext>
            </a:extLst>
          </p:cNvPr>
          <p:cNvSpPr/>
          <p:nvPr/>
        </p:nvSpPr>
        <p:spPr>
          <a:xfrm rot="15936483">
            <a:off x="4753373" y="7980406"/>
            <a:ext cx="89018" cy="552402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stealth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EA5CD2DA-3A0B-7E96-2305-4D9A58A92F1E}"/>
              </a:ext>
            </a:extLst>
          </p:cNvPr>
          <p:cNvSpPr txBox="1"/>
          <p:nvPr/>
        </p:nvSpPr>
        <p:spPr>
          <a:xfrm rot="21333788">
            <a:off x="4327452" y="8330714"/>
            <a:ext cx="9957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Ángulo ≠ 0º </a:t>
            </a:r>
          </a:p>
        </p:txBody>
      </p:sp>
      <p:sp>
        <p:nvSpPr>
          <p:cNvPr id="158" name="Forma libre: forma 157">
            <a:extLst>
              <a:ext uri="{FF2B5EF4-FFF2-40B4-BE49-F238E27FC236}">
                <a16:creationId xmlns:a16="http://schemas.microsoft.com/office/drawing/2014/main" id="{F8B015C6-0AE1-04FC-9452-005CBF0688BE}"/>
              </a:ext>
            </a:extLst>
          </p:cNvPr>
          <p:cNvSpPr/>
          <p:nvPr/>
        </p:nvSpPr>
        <p:spPr>
          <a:xfrm rot="5068615">
            <a:off x="2126870" y="1642731"/>
            <a:ext cx="230204" cy="1084413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AC32F9E4-2A68-0142-6A33-C38193B08C84}"/>
              </a:ext>
            </a:extLst>
          </p:cNvPr>
          <p:cNvSpPr txBox="1"/>
          <p:nvPr/>
        </p:nvSpPr>
        <p:spPr>
          <a:xfrm>
            <a:off x="2461892" y="1778702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</p:txBody>
      </p:sp>
      <p:pic>
        <p:nvPicPr>
          <p:cNvPr id="161" name="Imagen 160">
            <a:extLst>
              <a:ext uri="{FF2B5EF4-FFF2-40B4-BE49-F238E27FC236}">
                <a16:creationId xmlns:a16="http://schemas.microsoft.com/office/drawing/2014/main" id="{EAE83B9B-F2B9-3D71-3F9D-572203BD4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791" y="1937994"/>
            <a:ext cx="235462" cy="272253"/>
          </a:xfrm>
          <a:prstGeom prst="rect">
            <a:avLst/>
          </a:prstGeom>
        </p:spPr>
      </p:pic>
      <p:sp>
        <p:nvSpPr>
          <p:cNvPr id="162" name="Forma libre: forma 161">
            <a:extLst>
              <a:ext uri="{FF2B5EF4-FFF2-40B4-BE49-F238E27FC236}">
                <a16:creationId xmlns:a16="http://schemas.microsoft.com/office/drawing/2014/main" id="{D37CDB51-898C-DF60-A314-E1B271B7C283}"/>
              </a:ext>
            </a:extLst>
          </p:cNvPr>
          <p:cNvSpPr/>
          <p:nvPr/>
        </p:nvSpPr>
        <p:spPr>
          <a:xfrm rot="15792035">
            <a:off x="2179932" y="2800592"/>
            <a:ext cx="156124" cy="86833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5D98D055-7E1F-C787-485E-0D1DE23CFC77}"/>
              </a:ext>
            </a:extLst>
          </p:cNvPr>
          <p:cNvSpPr txBox="1"/>
          <p:nvPr/>
        </p:nvSpPr>
        <p:spPr>
          <a:xfrm>
            <a:off x="1484416" y="3315616"/>
            <a:ext cx="9082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tecla</a:t>
            </a:r>
          </a:p>
          <a:p>
            <a:pPr algn="ctr" rtl="0"/>
            <a:r>
              <a:rPr lang="es-ES" sz="1050" b="1" dirty="0"/>
              <a:t>cualquiera</a:t>
            </a:r>
          </a:p>
        </p:txBody>
      </p:sp>
      <p:sp>
        <p:nvSpPr>
          <p:cNvPr id="164" name="Arco 163">
            <a:extLst>
              <a:ext uri="{FF2B5EF4-FFF2-40B4-BE49-F238E27FC236}">
                <a16:creationId xmlns:a16="http://schemas.microsoft.com/office/drawing/2014/main" id="{9E6130C7-132A-F0BE-466C-C050D649344B}"/>
              </a:ext>
            </a:extLst>
          </p:cNvPr>
          <p:cNvSpPr/>
          <p:nvPr/>
        </p:nvSpPr>
        <p:spPr>
          <a:xfrm rot="12397074">
            <a:off x="229704" y="2507756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62D48409-3CE6-B154-1313-9D43DD9FDFBE}"/>
              </a:ext>
            </a:extLst>
          </p:cNvPr>
          <p:cNvSpPr txBox="1"/>
          <p:nvPr/>
        </p:nvSpPr>
        <p:spPr>
          <a:xfrm>
            <a:off x="28611" y="2235547"/>
            <a:ext cx="7585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accent1"/>
                </a:solidFill>
              </a:rPr>
              <a:t>NO_KEY</a:t>
            </a:r>
          </a:p>
        </p:txBody>
      </p:sp>
      <p:cxnSp>
        <p:nvCxnSpPr>
          <p:cNvPr id="167" name="Conector recto de flecha 166">
            <a:extLst>
              <a:ext uri="{FF2B5EF4-FFF2-40B4-BE49-F238E27FC236}">
                <a16:creationId xmlns:a16="http://schemas.microsoft.com/office/drawing/2014/main" id="{5B459880-0F03-361F-A46C-5F31B18CA634}"/>
              </a:ext>
            </a:extLst>
          </p:cNvPr>
          <p:cNvCxnSpPr>
            <a:stCxn id="35" idx="4"/>
            <a:endCxn id="44" idx="0"/>
          </p:cNvCxnSpPr>
          <p:nvPr/>
        </p:nvCxnSpPr>
        <p:spPr>
          <a:xfrm>
            <a:off x="3428999" y="1575166"/>
            <a:ext cx="0" cy="406555"/>
          </a:xfrm>
          <a:prstGeom prst="straightConnector1">
            <a:avLst/>
          </a:prstGeom>
          <a:ln w="19050">
            <a:solidFill>
              <a:srgbClr val="76717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9B4F96BC-4D6F-1F0C-A794-7D266C9845A1}"/>
              </a:ext>
            </a:extLst>
          </p:cNvPr>
          <p:cNvSpPr txBox="1"/>
          <p:nvPr/>
        </p:nvSpPr>
        <p:spPr>
          <a:xfrm>
            <a:off x="3348055" y="1552706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tests</a:t>
            </a:r>
            <a:r>
              <a:rPr lang="es-ES" sz="1050" b="1" dirty="0"/>
              <a:t> = FALSE</a:t>
            </a:r>
          </a:p>
        </p:txBody>
      </p:sp>
      <p:sp>
        <p:nvSpPr>
          <p:cNvPr id="173" name="Elipse 172" descr="forma ovalada">
            <a:extLst>
              <a:ext uri="{FF2B5EF4-FFF2-40B4-BE49-F238E27FC236}">
                <a16:creationId xmlns:a16="http://schemas.microsoft.com/office/drawing/2014/main" id="{771D6D1C-9C21-018D-70F3-5F2A2FDD5434}"/>
              </a:ext>
            </a:extLst>
          </p:cNvPr>
          <p:cNvSpPr>
            <a:spLocks noChangeAspect="1"/>
          </p:cNvSpPr>
          <p:nvPr/>
        </p:nvSpPr>
        <p:spPr>
          <a:xfrm>
            <a:off x="422330" y="120640"/>
            <a:ext cx="1622540" cy="1622540"/>
          </a:xfrm>
          <a:prstGeom prst="ellipse">
            <a:avLst/>
          </a:prstGeom>
          <a:solidFill>
            <a:srgbClr val="8FAADC"/>
          </a:solidFill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endParaRPr lang="es-ES" sz="1138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0A73CC15-0355-F722-AC60-8524B6F08C83}"/>
              </a:ext>
            </a:extLst>
          </p:cNvPr>
          <p:cNvSpPr txBox="1"/>
          <p:nvPr/>
        </p:nvSpPr>
        <p:spPr>
          <a:xfrm>
            <a:off x="676387" y="176246"/>
            <a:ext cx="1114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 err="1">
                <a:solidFill>
                  <a:srgbClr val="FFFFFF"/>
                </a:solidFill>
              </a:rPr>
              <a:t>Tests</a:t>
            </a:r>
            <a:endParaRPr lang="es-ES" sz="1400" b="1" dirty="0">
              <a:solidFill>
                <a:srgbClr val="FFFFFF"/>
              </a:solidFill>
            </a:endParaRP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FD53603B-0A7D-189C-0000-B51355F09005}"/>
              </a:ext>
            </a:extLst>
          </p:cNvPr>
          <p:cNvSpPr txBox="1"/>
          <p:nvPr/>
        </p:nvSpPr>
        <p:spPr>
          <a:xfrm>
            <a:off x="709351" y="451963"/>
            <a:ext cx="1299823" cy="1176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Inclinación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Balanza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Barandas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Freno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Altura ►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solidFill>
                  <a:srgbClr val="FFFFFF"/>
                </a:solidFill>
              </a:rPr>
              <a:t>Teclado ►</a:t>
            </a:r>
          </a:p>
        </p:txBody>
      </p:sp>
      <p:cxnSp>
        <p:nvCxnSpPr>
          <p:cNvPr id="178" name="Conector recto de flecha 177">
            <a:extLst>
              <a:ext uri="{FF2B5EF4-FFF2-40B4-BE49-F238E27FC236}">
                <a16:creationId xmlns:a16="http://schemas.microsoft.com/office/drawing/2014/main" id="{86160D0D-D36B-5A79-ED3A-CDE37C8F5D42}"/>
              </a:ext>
            </a:extLst>
          </p:cNvPr>
          <p:cNvCxnSpPr>
            <a:cxnSpLocks/>
            <a:stCxn id="35" idx="2"/>
            <a:endCxn id="173" idx="6"/>
          </p:cNvCxnSpPr>
          <p:nvPr/>
        </p:nvCxnSpPr>
        <p:spPr>
          <a:xfrm flipH="1" flipV="1">
            <a:off x="2044870" y="931910"/>
            <a:ext cx="750597" cy="9724"/>
          </a:xfrm>
          <a:prstGeom prst="straightConnector1">
            <a:avLst/>
          </a:prstGeom>
          <a:ln w="19050">
            <a:solidFill>
              <a:srgbClr val="76717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0C2CDA05-1C90-893D-C04D-63C04D8D7951}"/>
              </a:ext>
            </a:extLst>
          </p:cNvPr>
          <p:cNvSpPr txBox="1"/>
          <p:nvPr/>
        </p:nvSpPr>
        <p:spPr>
          <a:xfrm>
            <a:off x="1847746" y="941634"/>
            <a:ext cx="1114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tests</a:t>
            </a:r>
            <a:r>
              <a:rPr lang="es-ES" sz="1050" b="1" dirty="0"/>
              <a:t>=TRUE</a:t>
            </a:r>
          </a:p>
        </p:txBody>
      </p:sp>
      <p:sp>
        <p:nvSpPr>
          <p:cNvPr id="182" name="Arco 181">
            <a:extLst>
              <a:ext uri="{FF2B5EF4-FFF2-40B4-BE49-F238E27FC236}">
                <a16:creationId xmlns:a16="http://schemas.microsoft.com/office/drawing/2014/main" id="{4A88CEC0-6238-4F64-9C94-DFD8BB84FC5C}"/>
              </a:ext>
            </a:extLst>
          </p:cNvPr>
          <p:cNvSpPr/>
          <p:nvPr/>
        </p:nvSpPr>
        <p:spPr>
          <a:xfrm rot="12397074">
            <a:off x="71934" y="58397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CB442FC9-3A32-7620-7645-C9B1B9C8162F}"/>
              </a:ext>
            </a:extLst>
          </p:cNvPr>
          <p:cNvSpPr txBox="1"/>
          <p:nvPr/>
        </p:nvSpPr>
        <p:spPr>
          <a:xfrm>
            <a:off x="-100450" y="312390"/>
            <a:ext cx="7585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b="1" dirty="0" err="1">
                <a:solidFill>
                  <a:schemeClr val="accent1"/>
                </a:solidFill>
              </a:rPr>
              <a:t>while</a:t>
            </a:r>
            <a:r>
              <a:rPr lang="es-ES" sz="1000" b="1" dirty="0">
                <a:solidFill>
                  <a:schemeClr val="accent1"/>
                </a:solidFill>
              </a:rPr>
              <a:t>(1)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1E8167B1-6F47-DD81-FC5A-8520782131A2}"/>
              </a:ext>
            </a:extLst>
          </p:cNvPr>
          <p:cNvSpPr txBox="1"/>
          <p:nvPr/>
        </p:nvSpPr>
        <p:spPr>
          <a:xfrm>
            <a:off x="3777540" y="11672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62079F21-E576-4D11-BE6C-F724A83F3FF4}"/>
              </a:ext>
            </a:extLst>
          </p:cNvPr>
          <p:cNvCxnSpPr>
            <a:cxnSpLocks/>
          </p:cNvCxnSpPr>
          <p:nvPr/>
        </p:nvCxnSpPr>
        <p:spPr>
          <a:xfrm flipH="1">
            <a:off x="1535715" y="243751"/>
            <a:ext cx="236860" cy="24068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9325EB8-76B9-8D84-8A3C-8919AC3DCF75}"/>
              </a:ext>
            </a:extLst>
          </p:cNvPr>
          <p:cNvSpPr txBox="1"/>
          <p:nvPr/>
        </p:nvSpPr>
        <p:spPr>
          <a:xfrm>
            <a:off x="1528963" y="0"/>
            <a:ext cx="11531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dirty="0"/>
              <a:t>variables leídas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7F415E75-AE76-F4F8-CD4B-1FABBD550E67}"/>
              </a:ext>
            </a:extLst>
          </p:cNvPr>
          <p:cNvSpPr txBox="1"/>
          <p:nvPr/>
        </p:nvSpPr>
        <p:spPr>
          <a:xfrm>
            <a:off x="1866943" y="165828"/>
            <a:ext cx="115312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00" dirty="0"/>
              <a:t>mostrado en </a:t>
            </a:r>
            <a:r>
              <a:rPr lang="es-ES" sz="1000" dirty="0" err="1"/>
              <a:t>display</a:t>
            </a:r>
            <a:endParaRPr lang="es-ES" sz="1000" dirty="0"/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6F16E53F-0E18-1302-974F-AE3C3C1756BE}"/>
              </a:ext>
            </a:extLst>
          </p:cNvPr>
          <p:cNvCxnSpPr>
            <a:cxnSpLocks/>
          </p:cNvCxnSpPr>
          <p:nvPr/>
        </p:nvCxnSpPr>
        <p:spPr>
          <a:xfrm flipH="1">
            <a:off x="1866943" y="370636"/>
            <a:ext cx="260661" cy="21069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Arco 194">
            <a:extLst>
              <a:ext uri="{FF2B5EF4-FFF2-40B4-BE49-F238E27FC236}">
                <a16:creationId xmlns:a16="http://schemas.microsoft.com/office/drawing/2014/main" id="{D48D7807-AA06-E77E-F43A-F37B2D9A7C6D}"/>
              </a:ext>
            </a:extLst>
          </p:cNvPr>
          <p:cNvSpPr/>
          <p:nvPr/>
        </p:nvSpPr>
        <p:spPr>
          <a:xfrm rot="171937">
            <a:off x="5610196" y="3773739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DA910039-B936-1503-9309-A30128B7C433}"/>
              </a:ext>
            </a:extLst>
          </p:cNvPr>
          <p:cNvSpPr txBox="1"/>
          <p:nvPr/>
        </p:nvSpPr>
        <p:spPr>
          <a:xfrm>
            <a:off x="5468715" y="3488721"/>
            <a:ext cx="876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EB5F69B0-8C7C-0ED3-4372-30CCBF6D7D09}"/>
              </a:ext>
            </a:extLst>
          </p:cNvPr>
          <p:cNvSpPr/>
          <p:nvPr/>
        </p:nvSpPr>
        <p:spPr>
          <a:xfrm>
            <a:off x="1706504" y="8191077"/>
            <a:ext cx="1316581" cy="1316581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463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B2097E-FE0C-6028-CBEE-4FAB2A70E4CA}"/>
              </a:ext>
            </a:extLst>
          </p:cNvPr>
          <p:cNvSpPr txBox="1"/>
          <p:nvPr/>
        </p:nvSpPr>
        <p:spPr>
          <a:xfrm>
            <a:off x="1803387" y="8355813"/>
            <a:ext cx="1114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Error</a:t>
            </a:r>
          </a:p>
          <a:p>
            <a:pPr algn="ctr" rtl="0"/>
            <a:r>
              <a:rPr lang="es-ES" sz="1400" b="1" dirty="0">
                <a:solidFill>
                  <a:srgbClr val="FFFFFF"/>
                </a:solidFill>
              </a:rPr>
              <a:t>Freno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F0ABB6-8BB1-C335-DF4D-47F9B3BA237E}"/>
              </a:ext>
            </a:extLst>
          </p:cNvPr>
          <p:cNvSpPr txBox="1"/>
          <p:nvPr/>
        </p:nvSpPr>
        <p:spPr>
          <a:xfrm>
            <a:off x="1803387" y="8879033"/>
            <a:ext cx="1114427" cy="5779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</a:rPr>
              <a:t>No se leen variables</a:t>
            </a:r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2FD20784-9D3B-E66E-7594-26275A9D8587}"/>
              </a:ext>
            </a:extLst>
          </p:cNvPr>
          <p:cNvSpPr/>
          <p:nvPr/>
        </p:nvSpPr>
        <p:spPr>
          <a:xfrm rot="12397074">
            <a:off x="1353260" y="8514484"/>
            <a:ext cx="544323" cy="544323"/>
          </a:xfrm>
          <a:prstGeom prst="arc">
            <a:avLst>
              <a:gd name="adj1" fmla="val 13372247"/>
              <a:gd name="adj2" fmla="val 5504039"/>
            </a:avLst>
          </a:prstGeom>
          <a:ln w="1905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4FBFDD-79F5-2FCF-3F22-2204F04B65E1}"/>
              </a:ext>
            </a:extLst>
          </p:cNvPr>
          <p:cNvSpPr txBox="1"/>
          <p:nvPr/>
        </p:nvSpPr>
        <p:spPr>
          <a:xfrm>
            <a:off x="1236928" y="8176860"/>
            <a:ext cx="6280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>
                <a:solidFill>
                  <a:schemeClr val="accent1"/>
                </a:solidFill>
              </a:rPr>
              <a:t>delay</a:t>
            </a:r>
            <a:endParaRPr lang="es-ES" sz="1050" b="1" dirty="0">
              <a:solidFill>
                <a:schemeClr val="accent1"/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AB29AD-F3AF-BFE3-8675-51F674AAC7F3}"/>
              </a:ext>
            </a:extLst>
          </p:cNvPr>
          <p:cNvSpPr/>
          <p:nvPr/>
        </p:nvSpPr>
        <p:spPr>
          <a:xfrm rot="1479624">
            <a:off x="2298497" y="6282266"/>
            <a:ext cx="148299" cy="2022049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E78A2443-E440-EE53-B9D8-69A284124E3D}"/>
              </a:ext>
            </a:extLst>
          </p:cNvPr>
          <p:cNvSpPr/>
          <p:nvPr/>
        </p:nvSpPr>
        <p:spPr>
          <a:xfrm rot="12359874">
            <a:off x="2774253" y="6477613"/>
            <a:ext cx="45719" cy="1809484"/>
          </a:xfrm>
          <a:custGeom>
            <a:avLst/>
            <a:gdLst>
              <a:gd name="csX0" fmla="*/ 248529 w 248529"/>
              <a:gd name="csY0" fmla="*/ 0 h 1390650"/>
              <a:gd name="csX1" fmla="*/ 879 w 248529"/>
              <a:gd name="csY1" fmla="*/ 581025 h 1390650"/>
              <a:gd name="csX2" fmla="*/ 181854 w 248529"/>
              <a:gd name="csY2" fmla="*/ 1390650 h 1390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48529" h="1390650">
                <a:moveTo>
                  <a:pt x="248529" y="0"/>
                </a:moveTo>
                <a:cubicBezTo>
                  <a:pt x="130260" y="174625"/>
                  <a:pt x="11991" y="349250"/>
                  <a:pt x="879" y="581025"/>
                </a:cubicBezTo>
                <a:cubicBezTo>
                  <a:pt x="-10233" y="812800"/>
                  <a:pt x="85810" y="1101725"/>
                  <a:pt x="181854" y="139065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29EBA3-F663-131C-7CDB-6B88C18F0ED9}"/>
              </a:ext>
            </a:extLst>
          </p:cNvPr>
          <p:cNvSpPr txBox="1"/>
          <p:nvPr/>
        </p:nvSpPr>
        <p:spPr>
          <a:xfrm rot="17313670">
            <a:off x="1478035" y="7353879"/>
            <a:ext cx="10977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&amp;&amp;</a:t>
            </a:r>
          </a:p>
          <a:p>
            <a:pPr algn="ctr" rtl="0"/>
            <a:r>
              <a:rPr lang="es-ES" sz="1050" b="1" dirty="0"/>
              <a:t>freno = false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AB9163-BFAE-4C96-C893-1A51C13FD753}"/>
              </a:ext>
            </a:extLst>
          </p:cNvPr>
          <p:cNvSpPr txBox="1"/>
          <p:nvPr/>
        </p:nvSpPr>
        <p:spPr>
          <a:xfrm rot="18080991">
            <a:off x="2050864" y="7700629"/>
            <a:ext cx="785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 err="1"/>
              <a:t>timeout</a:t>
            </a:r>
            <a:endParaRPr lang="es-ES" sz="105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D5009A-D4D4-5772-0A5F-C7250E51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13720">
            <a:off x="1649386" y="7445159"/>
            <a:ext cx="227771" cy="2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38D748B-B598-8A1B-08E5-4D26A90B224A}"/>
              </a:ext>
            </a:extLst>
          </p:cNvPr>
          <p:cNvSpPr/>
          <p:nvPr/>
        </p:nvSpPr>
        <p:spPr>
          <a:xfrm>
            <a:off x="1363979" y="6250254"/>
            <a:ext cx="3268673" cy="1356359"/>
          </a:xfrm>
          <a:prstGeom prst="rect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AEB3E93-9857-5B38-6018-73FC8ED45844}"/>
              </a:ext>
            </a:extLst>
          </p:cNvPr>
          <p:cNvCxnSpPr>
            <a:cxnSpLocks/>
          </p:cNvCxnSpPr>
          <p:nvPr/>
        </p:nvCxnSpPr>
        <p:spPr>
          <a:xfrm flipV="1">
            <a:off x="1356360" y="874783"/>
            <a:ext cx="0" cy="6731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779878F-F9BC-C035-1476-61F67FFE8182}"/>
              </a:ext>
            </a:extLst>
          </p:cNvPr>
          <p:cNvCxnSpPr>
            <a:cxnSpLocks/>
          </p:cNvCxnSpPr>
          <p:nvPr/>
        </p:nvCxnSpPr>
        <p:spPr>
          <a:xfrm>
            <a:off x="1356360" y="7606612"/>
            <a:ext cx="3893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7C6F7B7-FB45-DAC2-2F51-E7689143F067}"/>
              </a:ext>
            </a:extLst>
          </p:cNvPr>
          <p:cNvSpPr txBox="1"/>
          <p:nvPr/>
        </p:nvSpPr>
        <p:spPr>
          <a:xfrm>
            <a:off x="5006647" y="7606612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89ABC4-E97D-3366-72B2-2AAC05CC49F4}"/>
              </a:ext>
            </a:extLst>
          </p:cNvPr>
          <p:cNvSpPr txBox="1"/>
          <p:nvPr/>
        </p:nvSpPr>
        <p:spPr>
          <a:xfrm>
            <a:off x="975974" y="743978"/>
            <a:ext cx="487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y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B50A616-6655-67CB-2741-6865700DC8EE}"/>
              </a:ext>
            </a:extLst>
          </p:cNvPr>
          <p:cNvSpPr/>
          <p:nvPr/>
        </p:nvSpPr>
        <p:spPr>
          <a:xfrm>
            <a:off x="2866871" y="7164638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A14BB00-4386-68F6-492D-6FACC3B29EE3}"/>
              </a:ext>
            </a:extLst>
          </p:cNvPr>
          <p:cNvSpPr txBox="1"/>
          <p:nvPr/>
        </p:nvSpPr>
        <p:spPr>
          <a:xfrm>
            <a:off x="3139176" y="7150678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(39; 10,5)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23C6EB-421D-7D4E-D40A-3635CC043EFA}"/>
              </a:ext>
            </a:extLst>
          </p:cNvPr>
          <p:cNvSpPr txBox="1"/>
          <p:nvPr/>
        </p:nvSpPr>
        <p:spPr>
          <a:xfrm>
            <a:off x="944750" y="7624560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 ; 0)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430BF70-022D-047B-B140-698002334E9A}"/>
              </a:ext>
            </a:extLst>
          </p:cNvPr>
          <p:cNvSpPr/>
          <p:nvPr/>
        </p:nvSpPr>
        <p:spPr>
          <a:xfrm>
            <a:off x="2866871" y="6486459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816B78-38E3-382A-CB47-7AD7AF15740F}"/>
              </a:ext>
            </a:extLst>
          </p:cNvPr>
          <p:cNvSpPr txBox="1"/>
          <p:nvPr/>
        </p:nvSpPr>
        <p:spPr>
          <a:xfrm>
            <a:off x="3139176" y="6472499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(40; 31)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9BB920-3AAE-85BC-FDF4-EA0398EC200E}"/>
              </a:ext>
            </a:extLst>
          </p:cNvPr>
          <p:cNvSpPr/>
          <p:nvPr/>
        </p:nvSpPr>
        <p:spPr>
          <a:xfrm>
            <a:off x="1363979" y="4697571"/>
            <a:ext cx="3268673" cy="1356359"/>
          </a:xfrm>
          <a:prstGeom prst="rect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776F611-7590-8D15-61B3-5FBA4E5130BF}"/>
              </a:ext>
            </a:extLst>
          </p:cNvPr>
          <p:cNvSpPr/>
          <p:nvPr/>
        </p:nvSpPr>
        <p:spPr>
          <a:xfrm>
            <a:off x="2857456" y="5235443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BEB83E-9251-0AB8-5483-EB5DDD191533}"/>
              </a:ext>
            </a:extLst>
          </p:cNvPr>
          <p:cNvSpPr txBox="1"/>
          <p:nvPr/>
        </p:nvSpPr>
        <p:spPr>
          <a:xfrm>
            <a:off x="3114521" y="5221483"/>
            <a:ext cx="9088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(40,5; 76,5)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D63290-FD29-77E9-6167-5998053B9D68}"/>
              </a:ext>
            </a:extLst>
          </p:cNvPr>
          <p:cNvSpPr/>
          <p:nvPr/>
        </p:nvSpPr>
        <p:spPr>
          <a:xfrm>
            <a:off x="1363979" y="3099896"/>
            <a:ext cx="3268673" cy="1356359"/>
          </a:xfrm>
          <a:prstGeom prst="rect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66FF65-EC41-981E-B3A5-C1BAFDD7D685}"/>
              </a:ext>
            </a:extLst>
          </p:cNvPr>
          <p:cNvSpPr/>
          <p:nvPr/>
        </p:nvSpPr>
        <p:spPr>
          <a:xfrm>
            <a:off x="1867775" y="3637768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1344CBB-8142-AB66-08F3-317F291335AB}"/>
              </a:ext>
            </a:extLst>
          </p:cNvPr>
          <p:cNvSpPr txBox="1"/>
          <p:nvPr/>
        </p:nvSpPr>
        <p:spPr>
          <a:xfrm>
            <a:off x="2010780" y="3623808"/>
            <a:ext cx="9088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(27; 115)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C9488BC-7119-6558-2FFE-C851FFAFCFA7}"/>
              </a:ext>
            </a:extLst>
          </p:cNvPr>
          <p:cNvSpPr/>
          <p:nvPr/>
        </p:nvSpPr>
        <p:spPr>
          <a:xfrm>
            <a:off x="3838568" y="3647172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1AAF01-2A14-B5DF-87E7-79F456A7C9F3}"/>
              </a:ext>
            </a:extLst>
          </p:cNvPr>
          <p:cNvSpPr txBox="1"/>
          <p:nvPr/>
        </p:nvSpPr>
        <p:spPr>
          <a:xfrm>
            <a:off x="3019433" y="3633212"/>
            <a:ext cx="9088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(58; 115)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8F349AD-4E49-71D0-48AC-1B07E46F1B60}"/>
              </a:ext>
            </a:extLst>
          </p:cNvPr>
          <p:cNvSpPr/>
          <p:nvPr/>
        </p:nvSpPr>
        <p:spPr>
          <a:xfrm>
            <a:off x="1367792" y="1238253"/>
            <a:ext cx="3268673" cy="1659626"/>
          </a:xfrm>
          <a:prstGeom prst="rect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6B48708-1AC8-7060-7CC2-BBF121284504}"/>
              </a:ext>
            </a:extLst>
          </p:cNvPr>
          <p:cNvSpPr/>
          <p:nvPr/>
        </p:nvSpPr>
        <p:spPr>
          <a:xfrm>
            <a:off x="1852538" y="2261509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C1DE527-E5A3-B709-F403-31C82730B9B7}"/>
              </a:ext>
            </a:extLst>
          </p:cNvPr>
          <p:cNvSpPr txBox="1"/>
          <p:nvPr/>
        </p:nvSpPr>
        <p:spPr>
          <a:xfrm>
            <a:off x="1995543" y="2247549"/>
            <a:ext cx="9088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(22;151,5)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2AB1D1B-33B4-8D05-1593-D63848ECB9FD}"/>
              </a:ext>
            </a:extLst>
          </p:cNvPr>
          <p:cNvSpPr/>
          <p:nvPr/>
        </p:nvSpPr>
        <p:spPr>
          <a:xfrm>
            <a:off x="3903275" y="2270913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2BF0890-B769-24A8-EB7C-080C85B40FCE}"/>
              </a:ext>
            </a:extLst>
          </p:cNvPr>
          <p:cNvSpPr txBox="1"/>
          <p:nvPr/>
        </p:nvSpPr>
        <p:spPr>
          <a:xfrm>
            <a:off x="3053554" y="2256953"/>
            <a:ext cx="9088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(61,5;151)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6652054-BBF4-E7D5-8B8F-52A443563B17}"/>
              </a:ext>
            </a:extLst>
          </p:cNvPr>
          <p:cNvSpPr/>
          <p:nvPr/>
        </p:nvSpPr>
        <p:spPr>
          <a:xfrm>
            <a:off x="2866871" y="1377727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37063D-EB2E-34FC-C12A-F6F4803908ED}"/>
              </a:ext>
            </a:extLst>
          </p:cNvPr>
          <p:cNvSpPr txBox="1"/>
          <p:nvPr/>
        </p:nvSpPr>
        <p:spPr>
          <a:xfrm>
            <a:off x="3044042" y="1363767"/>
            <a:ext cx="10134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(40,5 ; 176,5)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C9DF3AF-97A3-BF16-0A13-5475EA6E9E52}"/>
              </a:ext>
            </a:extLst>
          </p:cNvPr>
          <p:cNvSpPr/>
          <p:nvPr/>
        </p:nvSpPr>
        <p:spPr>
          <a:xfrm>
            <a:off x="1458825" y="7288261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22133D-2982-D7B6-DC27-6DBCFF4168EB}"/>
              </a:ext>
            </a:extLst>
          </p:cNvPr>
          <p:cNvSpPr/>
          <p:nvPr/>
        </p:nvSpPr>
        <p:spPr>
          <a:xfrm>
            <a:off x="1463040" y="6366792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FDF4930-4730-AC7E-F0AE-D6F685C7799E}"/>
              </a:ext>
            </a:extLst>
          </p:cNvPr>
          <p:cNvSpPr/>
          <p:nvPr/>
        </p:nvSpPr>
        <p:spPr>
          <a:xfrm>
            <a:off x="4295982" y="6366792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EC2D691-664A-18E6-14B6-8CD4F0FED7AF}"/>
              </a:ext>
            </a:extLst>
          </p:cNvPr>
          <p:cNvSpPr/>
          <p:nvPr/>
        </p:nvSpPr>
        <p:spPr>
          <a:xfrm>
            <a:off x="4285687" y="7288260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BCB1CB1-2395-F444-2F12-D86D3B77EEB9}"/>
              </a:ext>
            </a:extLst>
          </p:cNvPr>
          <p:cNvSpPr/>
          <p:nvPr/>
        </p:nvSpPr>
        <p:spPr>
          <a:xfrm>
            <a:off x="1469120" y="5709865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FC0ECAE-C190-8313-577B-7BA6EE93F618}"/>
              </a:ext>
            </a:extLst>
          </p:cNvPr>
          <p:cNvSpPr/>
          <p:nvPr/>
        </p:nvSpPr>
        <p:spPr>
          <a:xfrm>
            <a:off x="1473335" y="4788396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D1EC7E-3436-CE28-1447-DC022A8A6FC5}"/>
              </a:ext>
            </a:extLst>
          </p:cNvPr>
          <p:cNvSpPr/>
          <p:nvPr/>
        </p:nvSpPr>
        <p:spPr>
          <a:xfrm>
            <a:off x="4306277" y="4788396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5924468-3DE4-CF01-BF2B-68CC7BCFF1DF}"/>
              </a:ext>
            </a:extLst>
          </p:cNvPr>
          <p:cNvSpPr/>
          <p:nvPr/>
        </p:nvSpPr>
        <p:spPr>
          <a:xfrm>
            <a:off x="4295982" y="5709864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31EF0D7-38A8-14F6-9F55-9C37ECC876E9}"/>
              </a:ext>
            </a:extLst>
          </p:cNvPr>
          <p:cNvSpPr/>
          <p:nvPr/>
        </p:nvSpPr>
        <p:spPr>
          <a:xfrm>
            <a:off x="1469120" y="4138270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6FEDBD9-253C-20D8-7664-B29609C11159}"/>
              </a:ext>
            </a:extLst>
          </p:cNvPr>
          <p:cNvSpPr/>
          <p:nvPr/>
        </p:nvSpPr>
        <p:spPr>
          <a:xfrm>
            <a:off x="1473335" y="3216801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2F2C155-736D-3509-B212-4EB049DD7BCD}"/>
              </a:ext>
            </a:extLst>
          </p:cNvPr>
          <p:cNvSpPr/>
          <p:nvPr/>
        </p:nvSpPr>
        <p:spPr>
          <a:xfrm>
            <a:off x="4306277" y="3216801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A66ACEA-1F8A-F329-427E-FD93FB310806}"/>
              </a:ext>
            </a:extLst>
          </p:cNvPr>
          <p:cNvSpPr/>
          <p:nvPr/>
        </p:nvSpPr>
        <p:spPr>
          <a:xfrm>
            <a:off x="4295982" y="4138269"/>
            <a:ext cx="232665" cy="232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B03B652-748A-5AB2-8B2C-1047C6D88C0A}"/>
              </a:ext>
            </a:extLst>
          </p:cNvPr>
          <p:cNvSpPr txBox="1"/>
          <p:nvPr/>
        </p:nvSpPr>
        <p:spPr>
          <a:xfrm>
            <a:off x="4306277" y="7637463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(82 ; 0)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AC16F6D-B436-0A6B-5794-CCC06701C482}"/>
              </a:ext>
            </a:extLst>
          </p:cNvPr>
          <p:cNvSpPr txBox="1"/>
          <p:nvPr/>
        </p:nvSpPr>
        <p:spPr>
          <a:xfrm>
            <a:off x="650118" y="6121296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57)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F5D1ECB-5F9C-DAED-10E0-B8F7FB0909EE}"/>
              </a:ext>
            </a:extLst>
          </p:cNvPr>
          <p:cNvSpPr txBox="1"/>
          <p:nvPr/>
        </p:nvSpPr>
        <p:spPr>
          <a:xfrm>
            <a:off x="658775" y="5855714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62,5)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AAA8C35-4721-8E46-FC5D-CEBAE1770819}"/>
              </a:ext>
            </a:extLst>
          </p:cNvPr>
          <p:cNvSpPr txBox="1"/>
          <p:nvPr/>
        </p:nvSpPr>
        <p:spPr>
          <a:xfrm>
            <a:off x="602126" y="4588207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101,5)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FB70DEA-3E73-7374-713C-2EC1BC217629}"/>
              </a:ext>
            </a:extLst>
          </p:cNvPr>
          <p:cNvSpPr txBox="1"/>
          <p:nvPr/>
        </p:nvSpPr>
        <p:spPr>
          <a:xfrm>
            <a:off x="602126" y="4328458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105,5)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3EE021F-1BC3-D2B6-9B88-6A883303FE8C}"/>
              </a:ext>
            </a:extLst>
          </p:cNvPr>
          <p:cNvSpPr txBox="1"/>
          <p:nvPr/>
        </p:nvSpPr>
        <p:spPr>
          <a:xfrm>
            <a:off x="602126" y="3007243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124)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6F5F3A-3D46-4FD5-C108-3A0FDFFB386C}"/>
              </a:ext>
            </a:extLst>
          </p:cNvPr>
          <p:cNvSpPr txBox="1"/>
          <p:nvPr/>
        </p:nvSpPr>
        <p:spPr>
          <a:xfrm>
            <a:off x="602126" y="2747494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134,5)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8943385-C198-C34F-99B7-5D5D3A81A3A3}"/>
              </a:ext>
            </a:extLst>
          </p:cNvPr>
          <p:cNvSpPr txBox="1"/>
          <p:nvPr/>
        </p:nvSpPr>
        <p:spPr>
          <a:xfrm>
            <a:off x="602126" y="1123811"/>
            <a:ext cx="823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/>
              <a:t>(0; 191,5)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9E46F0A-71F8-2CC3-2D8C-E8F1643E8602}"/>
              </a:ext>
            </a:extLst>
          </p:cNvPr>
          <p:cNvSpPr txBox="1"/>
          <p:nvPr/>
        </p:nvSpPr>
        <p:spPr>
          <a:xfrm>
            <a:off x="2862656" y="7164638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569A3CC-755A-F759-C004-7F43DAC5C1FC}"/>
              </a:ext>
            </a:extLst>
          </p:cNvPr>
          <p:cNvSpPr txBox="1"/>
          <p:nvPr/>
        </p:nvSpPr>
        <p:spPr>
          <a:xfrm>
            <a:off x="2862656" y="6486459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8776CE7-425B-D085-E67B-9601AA61C308}"/>
              </a:ext>
            </a:extLst>
          </p:cNvPr>
          <p:cNvSpPr txBox="1"/>
          <p:nvPr/>
        </p:nvSpPr>
        <p:spPr>
          <a:xfrm>
            <a:off x="2862656" y="5229177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83F63D2-9034-C380-94CF-7F6EDA96ADC2}"/>
              </a:ext>
            </a:extLst>
          </p:cNvPr>
          <p:cNvSpPr txBox="1"/>
          <p:nvPr/>
        </p:nvSpPr>
        <p:spPr>
          <a:xfrm>
            <a:off x="1864332" y="3640906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D137B1-AB27-9BC0-05FD-AF50DA12E6E2}"/>
              </a:ext>
            </a:extLst>
          </p:cNvPr>
          <p:cNvSpPr txBox="1"/>
          <p:nvPr/>
        </p:nvSpPr>
        <p:spPr>
          <a:xfrm>
            <a:off x="3838840" y="3640906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7C77BA5-4DB9-45E2-3071-9C420ED16D3C}"/>
              </a:ext>
            </a:extLst>
          </p:cNvPr>
          <p:cNvSpPr txBox="1"/>
          <p:nvPr/>
        </p:nvSpPr>
        <p:spPr>
          <a:xfrm>
            <a:off x="1857975" y="2246092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FDC079E2-DAAB-61EF-B0F8-ECC9CAE84D95}"/>
              </a:ext>
            </a:extLst>
          </p:cNvPr>
          <p:cNvSpPr txBox="1"/>
          <p:nvPr/>
        </p:nvSpPr>
        <p:spPr>
          <a:xfrm>
            <a:off x="3903275" y="2270913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5D56BF9-AC7D-1B42-054F-B55798D64F25}"/>
              </a:ext>
            </a:extLst>
          </p:cNvPr>
          <p:cNvSpPr txBox="1"/>
          <p:nvPr/>
        </p:nvSpPr>
        <p:spPr>
          <a:xfrm>
            <a:off x="2874626" y="1370033"/>
            <a:ext cx="2473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050" b="1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4843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5253268_TF22841449_Win32" id="{47BB32D6-87A5-4F9D-A7BA-AA8F7093DB7A}" vid="{D61690B1-3D8B-490E-AE96-A81B140D77B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A44EB6-3BD3-4FF9-B8D1-D973C54C3E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44B501-5DE1-46D9-B449-400C46FE1425}">
  <ds:schemaRefs>
    <ds:schemaRef ds:uri="http://schemas.microsoft.com/office/infopath/2007/PartnerControls"/>
    <ds:schemaRef ds:uri="http://purl.org/dc/dcmitype/"/>
    <ds:schemaRef ds:uri="http://schemas.microsoft.com/sharepoint/v3"/>
    <ds:schemaRef ds:uri="http://purl.org/dc/terms/"/>
    <ds:schemaRef ds:uri="http://schemas.microsoft.com/office/2006/metadata/properties"/>
    <ds:schemaRef ds:uri="71af3243-3dd4-4a8d-8c0d-dd76da1f02a5"/>
    <ds:schemaRef ds:uri="230e9df3-be65-4c73-a93b-d1236ebd677e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Mapa mental</Template>
  <TotalTime>26731</TotalTime>
  <Words>530</Words>
  <Application>Microsoft Office PowerPoint</Application>
  <PresentationFormat>A4 (210 x 297 mm)</PresentationFormat>
  <Paragraphs>240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Calibri</vt:lpstr>
      <vt:lpstr>Posterama</vt:lpstr>
      <vt:lpstr>Roboto</vt:lpstr>
      <vt:lpstr>Segoe UI</vt:lpstr>
      <vt:lpstr>Segoe UI Semibold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Cañete</dc:creator>
  <cp:lastModifiedBy>Federico Cañete</cp:lastModifiedBy>
  <cp:revision>12</cp:revision>
  <cp:lastPrinted>2026-01-20T01:00:00Z</cp:lastPrinted>
  <dcterms:created xsi:type="dcterms:W3CDTF">2025-12-21T16:33:40Z</dcterms:created>
  <dcterms:modified xsi:type="dcterms:W3CDTF">2026-02-13T01:01:59Z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